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ppt/diagrams/data29.xml" ContentType="application/vnd.openxmlformats-officedocument.drawingml.diagramData+xml"/>
  <Override PartName="/ppt/diagrams/layout29.xml" ContentType="application/vnd.openxmlformats-officedocument.drawingml.diagramLayout+xml"/>
  <Override PartName="/ppt/diagrams/quickStyle29.xml" ContentType="application/vnd.openxmlformats-officedocument.drawingml.diagramStyle+xml"/>
  <Override PartName="/ppt/diagrams/colors29.xml" ContentType="application/vnd.openxmlformats-officedocument.drawingml.diagramColors+xml"/>
  <Override PartName="/ppt/diagrams/drawing29.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6" d="100"/>
          <a:sy n="86" d="100"/>
        </p:scale>
        <p:origin x="562"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077E114-2F99-4408-A796-39C6CE430E53}"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IN"/>
        </a:p>
      </dgm:t>
    </dgm:pt>
    <dgm:pt modelId="{47AE7A1A-AF79-467F-84C5-3576A2A23C66}">
      <dgm:prSet/>
      <dgm:spPr/>
      <dgm:t>
        <a:bodyPr/>
        <a:lstStyle/>
        <a:p>
          <a:r>
            <a:rPr lang="en-US" dirty="0"/>
            <a:t>CSE326 PROJECT WORK</a:t>
          </a:r>
          <a:endParaRPr lang="en-IN" dirty="0"/>
        </a:p>
      </dgm:t>
    </dgm:pt>
    <dgm:pt modelId="{AE05AF3E-F33C-4B09-9697-D29D680EF6A8}" type="parTrans" cxnId="{FBD6B643-91B6-4BB9-82DB-3727A1B26F1C}">
      <dgm:prSet/>
      <dgm:spPr/>
      <dgm:t>
        <a:bodyPr/>
        <a:lstStyle/>
        <a:p>
          <a:endParaRPr lang="en-IN"/>
        </a:p>
      </dgm:t>
    </dgm:pt>
    <dgm:pt modelId="{28B26B4D-C6DB-4A73-9B95-3E9721FE5CEF}" type="sibTrans" cxnId="{FBD6B643-91B6-4BB9-82DB-3727A1B26F1C}">
      <dgm:prSet/>
      <dgm:spPr/>
      <dgm:t>
        <a:bodyPr/>
        <a:lstStyle/>
        <a:p>
          <a:endParaRPr lang="en-IN"/>
        </a:p>
      </dgm:t>
    </dgm:pt>
    <dgm:pt modelId="{1DF08040-D3BE-4577-BB3B-36C78C068E27}" type="pres">
      <dgm:prSet presAssocID="{7077E114-2F99-4408-A796-39C6CE430E53}" presName="linear" presStyleCnt="0">
        <dgm:presLayoutVars>
          <dgm:animLvl val="lvl"/>
          <dgm:resizeHandles val="exact"/>
        </dgm:presLayoutVars>
      </dgm:prSet>
      <dgm:spPr/>
    </dgm:pt>
    <dgm:pt modelId="{7882445E-5E7C-400C-9B21-6C9B29472818}" type="pres">
      <dgm:prSet presAssocID="{47AE7A1A-AF79-467F-84C5-3576A2A23C66}" presName="parentText" presStyleLbl="node1" presStyleIdx="0" presStyleCnt="1">
        <dgm:presLayoutVars>
          <dgm:chMax val="0"/>
          <dgm:bulletEnabled val="1"/>
        </dgm:presLayoutVars>
      </dgm:prSet>
      <dgm:spPr/>
    </dgm:pt>
  </dgm:ptLst>
  <dgm:cxnLst>
    <dgm:cxn modelId="{FBD6B643-91B6-4BB9-82DB-3727A1B26F1C}" srcId="{7077E114-2F99-4408-A796-39C6CE430E53}" destId="{47AE7A1A-AF79-467F-84C5-3576A2A23C66}" srcOrd="0" destOrd="0" parTransId="{AE05AF3E-F33C-4B09-9697-D29D680EF6A8}" sibTransId="{28B26B4D-C6DB-4A73-9B95-3E9721FE5CEF}"/>
    <dgm:cxn modelId="{998D2085-464C-48A8-97AC-7868BB8C291F}" type="presOf" srcId="{7077E114-2F99-4408-A796-39C6CE430E53}" destId="{1DF08040-D3BE-4577-BB3B-36C78C068E27}" srcOrd="0" destOrd="0" presId="urn:microsoft.com/office/officeart/2005/8/layout/vList2"/>
    <dgm:cxn modelId="{1841C3AF-DDAB-498E-AE22-722FE7F6DD1B}" type="presOf" srcId="{47AE7A1A-AF79-467F-84C5-3576A2A23C66}" destId="{7882445E-5E7C-400C-9B21-6C9B29472818}" srcOrd="0" destOrd="0" presId="urn:microsoft.com/office/officeart/2005/8/layout/vList2"/>
    <dgm:cxn modelId="{68BF3F37-5046-432B-B000-D912E8D19AF0}" type="presParOf" srcId="{1DF08040-D3BE-4577-BB3B-36C78C068E27}" destId="{7882445E-5E7C-400C-9B21-6C9B29472818}"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EBEA445B-D832-4638-BB21-C45F5C7F90A4}"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IN"/>
        </a:p>
      </dgm:t>
    </dgm:pt>
    <dgm:pt modelId="{E0A9BC30-B1D7-44E1-AA43-54BEA385A271}">
      <dgm:prSet/>
      <dgm:spPr/>
      <dgm:t>
        <a:bodyPr/>
        <a:lstStyle/>
        <a:p>
          <a:r>
            <a:rPr lang="en-US" dirty="0"/>
            <a:t>SIMULATION SCREENSHOTS</a:t>
          </a:r>
          <a:endParaRPr lang="en-IN" dirty="0"/>
        </a:p>
      </dgm:t>
    </dgm:pt>
    <dgm:pt modelId="{DCF5E372-8347-4BAB-A9D8-6F034CB3C8C0}" type="parTrans" cxnId="{673B2E3E-3FBD-4EB6-8D81-138C95A90CC9}">
      <dgm:prSet/>
      <dgm:spPr/>
      <dgm:t>
        <a:bodyPr/>
        <a:lstStyle/>
        <a:p>
          <a:endParaRPr lang="en-IN"/>
        </a:p>
      </dgm:t>
    </dgm:pt>
    <dgm:pt modelId="{2B4FFAAD-AB08-428D-A84D-4768E7A225E0}" type="sibTrans" cxnId="{673B2E3E-3FBD-4EB6-8D81-138C95A90CC9}">
      <dgm:prSet/>
      <dgm:spPr/>
      <dgm:t>
        <a:bodyPr/>
        <a:lstStyle/>
        <a:p>
          <a:endParaRPr lang="en-IN"/>
        </a:p>
      </dgm:t>
    </dgm:pt>
    <dgm:pt modelId="{60C5CA2A-CF74-4278-A342-9445B66FDCFE}" type="pres">
      <dgm:prSet presAssocID="{EBEA445B-D832-4638-BB21-C45F5C7F90A4}" presName="linear" presStyleCnt="0">
        <dgm:presLayoutVars>
          <dgm:animLvl val="lvl"/>
          <dgm:resizeHandles val="exact"/>
        </dgm:presLayoutVars>
      </dgm:prSet>
      <dgm:spPr/>
    </dgm:pt>
    <dgm:pt modelId="{E23B0900-9626-4201-9986-52D8FF10CF5C}" type="pres">
      <dgm:prSet presAssocID="{E0A9BC30-B1D7-44E1-AA43-54BEA385A271}" presName="parentText" presStyleLbl="node1" presStyleIdx="0" presStyleCnt="1">
        <dgm:presLayoutVars>
          <dgm:chMax val="0"/>
          <dgm:bulletEnabled val="1"/>
        </dgm:presLayoutVars>
      </dgm:prSet>
      <dgm:spPr/>
    </dgm:pt>
  </dgm:ptLst>
  <dgm:cxnLst>
    <dgm:cxn modelId="{8AB65B2E-9822-4A58-8CB3-3157DB244AEE}" type="presOf" srcId="{E0A9BC30-B1D7-44E1-AA43-54BEA385A271}" destId="{E23B0900-9626-4201-9986-52D8FF10CF5C}" srcOrd="0" destOrd="0" presId="urn:microsoft.com/office/officeart/2005/8/layout/vList2"/>
    <dgm:cxn modelId="{673B2E3E-3FBD-4EB6-8D81-138C95A90CC9}" srcId="{EBEA445B-D832-4638-BB21-C45F5C7F90A4}" destId="{E0A9BC30-B1D7-44E1-AA43-54BEA385A271}" srcOrd="0" destOrd="0" parTransId="{DCF5E372-8347-4BAB-A9D8-6F034CB3C8C0}" sibTransId="{2B4FFAAD-AB08-428D-A84D-4768E7A225E0}"/>
    <dgm:cxn modelId="{75981263-6D22-47E8-B504-BA01E03288A6}" type="presOf" srcId="{EBEA445B-D832-4638-BB21-C45F5C7F90A4}" destId="{60C5CA2A-CF74-4278-A342-9445B66FDCFE}" srcOrd="0" destOrd="0" presId="urn:microsoft.com/office/officeart/2005/8/layout/vList2"/>
    <dgm:cxn modelId="{E1B939B7-578F-491A-8A46-001E18A0A5DE}" type="presParOf" srcId="{60C5CA2A-CF74-4278-A342-9445B66FDCFE}" destId="{E23B0900-9626-4201-9986-52D8FF10CF5C}"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1284BA12-12BA-494F-96A3-50AB97EE8718}"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IN"/>
        </a:p>
      </dgm:t>
    </dgm:pt>
    <dgm:pt modelId="{D15394BB-71D1-4B8E-AE2D-1622B9BE7173}">
      <dgm:prSet/>
      <dgm:spPr/>
      <dgm:t>
        <a:bodyPr/>
        <a:lstStyle/>
        <a:p>
          <a:r>
            <a:rPr lang="en-US" b="1"/>
            <a:t>SIMULATION SCREENSHOTS</a:t>
          </a:r>
          <a:br>
            <a:rPr lang="en-IN" b="1"/>
          </a:br>
          <a:endParaRPr lang="en-IN"/>
        </a:p>
      </dgm:t>
    </dgm:pt>
    <dgm:pt modelId="{45C23D54-F2F3-4515-ACDC-ACE806548243}" type="parTrans" cxnId="{2DD0610F-B92E-4C7B-84C9-603BD42CE009}">
      <dgm:prSet/>
      <dgm:spPr/>
      <dgm:t>
        <a:bodyPr/>
        <a:lstStyle/>
        <a:p>
          <a:endParaRPr lang="en-IN"/>
        </a:p>
      </dgm:t>
    </dgm:pt>
    <dgm:pt modelId="{3E5B3207-6CD4-4845-A095-D0F801312DBA}" type="sibTrans" cxnId="{2DD0610F-B92E-4C7B-84C9-603BD42CE009}">
      <dgm:prSet/>
      <dgm:spPr/>
      <dgm:t>
        <a:bodyPr/>
        <a:lstStyle/>
        <a:p>
          <a:endParaRPr lang="en-IN"/>
        </a:p>
      </dgm:t>
    </dgm:pt>
    <dgm:pt modelId="{69A86E82-41A6-4B29-BA3B-2669A69E4AAE}" type="pres">
      <dgm:prSet presAssocID="{1284BA12-12BA-494F-96A3-50AB97EE8718}" presName="linear" presStyleCnt="0">
        <dgm:presLayoutVars>
          <dgm:animLvl val="lvl"/>
          <dgm:resizeHandles val="exact"/>
        </dgm:presLayoutVars>
      </dgm:prSet>
      <dgm:spPr/>
    </dgm:pt>
    <dgm:pt modelId="{8052AA13-DD48-4AC3-A3B3-1BBF7D57D949}" type="pres">
      <dgm:prSet presAssocID="{D15394BB-71D1-4B8E-AE2D-1622B9BE7173}" presName="parentText" presStyleLbl="node1" presStyleIdx="0" presStyleCnt="1">
        <dgm:presLayoutVars>
          <dgm:chMax val="0"/>
          <dgm:bulletEnabled val="1"/>
        </dgm:presLayoutVars>
      </dgm:prSet>
      <dgm:spPr/>
    </dgm:pt>
  </dgm:ptLst>
  <dgm:cxnLst>
    <dgm:cxn modelId="{2DD0610F-B92E-4C7B-84C9-603BD42CE009}" srcId="{1284BA12-12BA-494F-96A3-50AB97EE8718}" destId="{D15394BB-71D1-4B8E-AE2D-1622B9BE7173}" srcOrd="0" destOrd="0" parTransId="{45C23D54-F2F3-4515-ACDC-ACE806548243}" sibTransId="{3E5B3207-6CD4-4845-A095-D0F801312DBA}"/>
    <dgm:cxn modelId="{C7A7C2A1-E476-4EFB-A995-83E857C8FFFA}" type="presOf" srcId="{D15394BB-71D1-4B8E-AE2D-1622B9BE7173}" destId="{8052AA13-DD48-4AC3-A3B3-1BBF7D57D949}" srcOrd="0" destOrd="0" presId="urn:microsoft.com/office/officeart/2005/8/layout/vList2"/>
    <dgm:cxn modelId="{B23875E3-A94D-40F3-AC72-65E80CC0EE26}" type="presOf" srcId="{1284BA12-12BA-494F-96A3-50AB97EE8718}" destId="{69A86E82-41A6-4B29-BA3B-2669A69E4AAE}" srcOrd="0" destOrd="0" presId="urn:microsoft.com/office/officeart/2005/8/layout/vList2"/>
    <dgm:cxn modelId="{4C5DF3BB-3FD3-44E3-8E9B-24E9219A6300}" type="presParOf" srcId="{69A86E82-41A6-4B29-BA3B-2669A69E4AAE}" destId="{8052AA13-DD48-4AC3-A3B3-1BBF7D57D949}"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74AFED67-3CE4-462C-A2EC-43492228F81D}"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IN"/>
        </a:p>
      </dgm:t>
    </dgm:pt>
    <dgm:pt modelId="{C61D19BA-BB23-4D85-8B2A-984236BF8030}">
      <dgm:prSet/>
      <dgm:spPr/>
      <dgm:t>
        <a:bodyPr/>
        <a:lstStyle/>
        <a:p>
          <a:r>
            <a:rPr lang="en-US" b="1" dirty="0"/>
            <a:t>SIMULATION SCREENSHOTS</a:t>
          </a:r>
          <a:br>
            <a:rPr lang="en-IN" b="1" dirty="0"/>
          </a:br>
          <a:endParaRPr lang="en-IN" dirty="0"/>
        </a:p>
      </dgm:t>
    </dgm:pt>
    <dgm:pt modelId="{6F89A2EB-604F-4D45-972F-AA4895810073}" type="parTrans" cxnId="{43C03192-BB81-496D-8488-E784CBF3000B}">
      <dgm:prSet/>
      <dgm:spPr/>
      <dgm:t>
        <a:bodyPr/>
        <a:lstStyle/>
        <a:p>
          <a:endParaRPr lang="en-IN"/>
        </a:p>
      </dgm:t>
    </dgm:pt>
    <dgm:pt modelId="{1F2E55E6-DA3C-443E-9E96-3165E18F049A}" type="sibTrans" cxnId="{43C03192-BB81-496D-8488-E784CBF3000B}">
      <dgm:prSet/>
      <dgm:spPr/>
      <dgm:t>
        <a:bodyPr/>
        <a:lstStyle/>
        <a:p>
          <a:endParaRPr lang="en-IN"/>
        </a:p>
      </dgm:t>
    </dgm:pt>
    <dgm:pt modelId="{5DB2B037-39F0-458B-97CE-2BC1CD69F0CA}" type="pres">
      <dgm:prSet presAssocID="{74AFED67-3CE4-462C-A2EC-43492228F81D}" presName="linear" presStyleCnt="0">
        <dgm:presLayoutVars>
          <dgm:animLvl val="lvl"/>
          <dgm:resizeHandles val="exact"/>
        </dgm:presLayoutVars>
      </dgm:prSet>
      <dgm:spPr/>
    </dgm:pt>
    <dgm:pt modelId="{0B1D13D5-3356-4BE8-A73C-EC2CE236D7FD}" type="pres">
      <dgm:prSet presAssocID="{C61D19BA-BB23-4D85-8B2A-984236BF8030}" presName="parentText" presStyleLbl="node1" presStyleIdx="0" presStyleCnt="1">
        <dgm:presLayoutVars>
          <dgm:chMax val="0"/>
          <dgm:bulletEnabled val="1"/>
        </dgm:presLayoutVars>
      </dgm:prSet>
      <dgm:spPr/>
    </dgm:pt>
  </dgm:ptLst>
  <dgm:cxnLst>
    <dgm:cxn modelId="{CC2F6E64-F2E4-4161-83AC-AD9C665DAFDC}" type="presOf" srcId="{C61D19BA-BB23-4D85-8B2A-984236BF8030}" destId="{0B1D13D5-3356-4BE8-A73C-EC2CE236D7FD}" srcOrd="0" destOrd="0" presId="urn:microsoft.com/office/officeart/2005/8/layout/vList2"/>
    <dgm:cxn modelId="{43C03192-BB81-496D-8488-E784CBF3000B}" srcId="{74AFED67-3CE4-462C-A2EC-43492228F81D}" destId="{C61D19BA-BB23-4D85-8B2A-984236BF8030}" srcOrd="0" destOrd="0" parTransId="{6F89A2EB-604F-4D45-972F-AA4895810073}" sibTransId="{1F2E55E6-DA3C-443E-9E96-3165E18F049A}"/>
    <dgm:cxn modelId="{F2760BC3-7B29-4A01-B262-923B34436047}" type="presOf" srcId="{74AFED67-3CE4-462C-A2EC-43492228F81D}" destId="{5DB2B037-39F0-458B-97CE-2BC1CD69F0CA}" srcOrd="0" destOrd="0" presId="urn:microsoft.com/office/officeart/2005/8/layout/vList2"/>
    <dgm:cxn modelId="{50CEC6A7-1447-4C63-B65B-82BE51968679}" type="presParOf" srcId="{5DB2B037-39F0-458B-97CE-2BC1CD69F0CA}" destId="{0B1D13D5-3356-4BE8-A73C-EC2CE236D7FD}"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BB9E7596-43F0-4518-AAF3-CD3A6E2EC8E2}"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IN"/>
        </a:p>
      </dgm:t>
    </dgm:pt>
    <dgm:pt modelId="{863EA4B8-1D2D-4EE1-94CE-9A0639375136}">
      <dgm:prSet/>
      <dgm:spPr/>
      <dgm:t>
        <a:bodyPr/>
        <a:lstStyle/>
        <a:p>
          <a:r>
            <a:rPr lang="en-US" b="1" dirty="0"/>
            <a:t>SIMULATION SCREENSHOTS</a:t>
          </a:r>
          <a:br>
            <a:rPr lang="en-IN" b="1" dirty="0"/>
          </a:br>
          <a:br>
            <a:rPr lang="en-IN" dirty="0"/>
          </a:br>
          <a:endParaRPr lang="en-IN" dirty="0"/>
        </a:p>
      </dgm:t>
    </dgm:pt>
    <dgm:pt modelId="{C254B0CA-7793-4B3F-8187-DD4DDEF9B065}" type="parTrans" cxnId="{AA2DEAD7-CD29-410F-808B-BEC54351CCFA}">
      <dgm:prSet/>
      <dgm:spPr/>
      <dgm:t>
        <a:bodyPr/>
        <a:lstStyle/>
        <a:p>
          <a:endParaRPr lang="en-IN"/>
        </a:p>
      </dgm:t>
    </dgm:pt>
    <dgm:pt modelId="{CCF8D9AE-8117-49CE-B548-2C043A933DF8}" type="sibTrans" cxnId="{AA2DEAD7-CD29-410F-808B-BEC54351CCFA}">
      <dgm:prSet/>
      <dgm:spPr/>
      <dgm:t>
        <a:bodyPr/>
        <a:lstStyle/>
        <a:p>
          <a:endParaRPr lang="en-IN"/>
        </a:p>
      </dgm:t>
    </dgm:pt>
    <dgm:pt modelId="{791E0396-001D-4613-91CC-81F07008FA43}" type="pres">
      <dgm:prSet presAssocID="{BB9E7596-43F0-4518-AAF3-CD3A6E2EC8E2}" presName="linear" presStyleCnt="0">
        <dgm:presLayoutVars>
          <dgm:animLvl val="lvl"/>
          <dgm:resizeHandles val="exact"/>
        </dgm:presLayoutVars>
      </dgm:prSet>
      <dgm:spPr/>
    </dgm:pt>
    <dgm:pt modelId="{F893416F-986F-4B7B-9CAA-DB0B3942D8FE}" type="pres">
      <dgm:prSet presAssocID="{863EA4B8-1D2D-4EE1-94CE-9A0639375136}" presName="parentText" presStyleLbl="node1" presStyleIdx="0" presStyleCnt="1">
        <dgm:presLayoutVars>
          <dgm:chMax val="0"/>
          <dgm:bulletEnabled val="1"/>
        </dgm:presLayoutVars>
      </dgm:prSet>
      <dgm:spPr/>
    </dgm:pt>
  </dgm:ptLst>
  <dgm:cxnLst>
    <dgm:cxn modelId="{A6FAEE4A-E70D-4CC7-B425-EBE1CFC142D1}" type="presOf" srcId="{BB9E7596-43F0-4518-AAF3-CD3A6E2EC8E2}" destId="{791E0396-001D-4613-91CC-81F07008FA43}" srcOrd="0" destOrd="0" presId="urn:microsoft.com/office/officeart/2005/8/layout/vList2"/>
    <dgm:cxn modelId="{0B9EAB5A-A014-4825-9EDB-2939364EFFC6}" type="presOf" srcId="{863EA4B8-1D2D-4EE1-94CE-9A0639375136}" destId="{F893416F-986F-4B7B-9CAA-DB0B3942D8FE}" srcOrd="0" destOrd="0" presId="urn:microsoft.com/office/officeart/2005/8/layout/vList2"/>
    <dgm:cxn modelId="{AA2DEAD7-CD29-410F-808B-BEC54351CCFA}" srcId="{BB9E7596-43F0-4518-AAF3-CD3A6E2EC8E2}" destId="{863EA4B8-1D2D-4EE1-94CE-9A0639375136}" srcOrd="0" destOrd="0" parTransId="{C254B0CA-7793-4B3F-8187-DD4DDEF9B065}" sibTransId="{CCF8D9AE-8117-49CE-B548-2C043A933DF8}"/>
    <dgm:cxn modelId="{5BDB3006-4700-47F5-8931-325914BF9C72}" type="presParOf" srcId="{791E0396-001D-4613-91CC-81F07008FA43}" destId="{F893416F-986F-4B7B-9CAA-DB0B3942D8FE}"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3EDF18EA-FCF5-496F-8533-C0F30BE1924E}"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IN"/>
        </a:p>
      </dgm:t>
    </dgm:pt>
    <dgm:pt modelId="{DCB12D4C-19B3-49AD-9334-98E7DDCB1EF3}">
      <dgm:prSet/>
      <dgm:spPr/>
      <dgm:t>
        <a:bodyPr/>
        <a:lstStyle/>
        <a:p>
          <a:r>
            <a:rPr lang="en-US" b="1"/>
            <a:t>SIMULATION SCREENSHOTS</a:t>
          </a:r>
          <a:br>
            <a:rPr lang="en-IN" b="1"/>
          </a:br>
          <a:br>
            <a:rPr lang="en-IN"/>
          </a:br>
          <a:endParaRPr lang="en-IN"/>
        </a:p>
      </dgm:t>
    </dgm:pt>
    <dgm:pt modelId="{C61245B8-02BF-44FC-8B84-64B791CDD4F9}" type="parTrans" cxnId="{3862BA42-C0C3-4477-99C7-144F8539E27C}">
      <dgm:prSet/>
      <dgm:spPr/>
      <dgm:t>
        <a:bodyPr/>
        <a:lstStyle/>
        <a:p>
          <a:endParaRPr lang="en-IN"/>
        </a:p>
      </dgm:t>
    </dgm:pt>
    <dgm:pt modelId="{DFF00C8F-DDDA-4D94-9F27-D6759A706A39}" type="sibTrans" cxnId="{3862BA42-C0C3-4477-99C7-144F8539E27C}">
      <dgm:prSet/>
      <dgm:spPr/>
      <dgm:t>
        <a:bodyPr/>
        <a:lstStyle/>
        <a:p>
          <a:endParaRPr lang="en-IN"/>
        </a:p>
      </dgm:t>
    </dgm:pt>
    <dgm:pt modelId="{80F7B957-CD80-4772-BBB6-A9573120E2C4}" type="pres">
      <dgm:prSet presAssocID="{3EDF18EA-FCF5-496F-8533-C0F30BE1924E}" presName="linear" presStyleCnt="0">
        <dgm:presLayoutVars>
          <dgm:animLvl val="lvl"/>
          <dgm:resizeHandles val="exact"/>
        </dgm:presLayoutVars>
      </dgm:prSet>
      <dgm:spPr/>
    </dgm:pt>
    <dgm:pt modelId="{B29C1D02-EDCA-4161-A7EF-EB5B3D51627A}" type="pres">
      <dgm:prSet presAssocID="{DCB12D4C-19B3-49AD-9334-98E7DDCB1EF3}" presName="parentText" presStyleLbl="node1" presStyleIdx="0" presStyleCnt="1">
        <dgm:presLayoutVars>
          <dgm:chMax val="0"/>
          <dgm:bulletEnabled val="1"/>
        </dgm:presLayoutVars>
      </dgm:prSet>
      <dgm:spPr/>
    </dgm:pt>
  </dgm:ptLst>
  <dgm:cxnLst>
    <dgm:cxn modelId="{3862BA42-C0C3-4477-99C7-144F8539E27C}" srcId="{3EDF18EA-FCF5-496F-8533-C0F30BE1924E}" destId="{DCB12D4C-19B3-49AD-9334-98E7DDCB1EF3}" srcOrd="0" destOrd="0" parTransId="{C61245B8-02BF-44FC-8B84-64B791CDD4F9}" sibTransId="{DFF00C8F-DDDA-4D94-9F27-D6759A706A39}"/>
    <dgm:cxn modelId="{F37BED6E-E31E-4BA3-8C4D-938101709B85}" type="presOf" srcId="{DCB12D4C-19B3-49AD-9334-98E7DDCB1EF3}" destId="{B29C1D02-EDCA-4161-A7EF-EB5B3D51627A}" srcOrd="0" destOrd="0" presId="urn:microsoft.com/office/officeart/2005/8/layout/vList2"/>
    <dgm:cxn modelId="{16732DD5-4EBB-488A-911C-DC49FCCC8ECC}" type="presOf" srcId="{3EDF18EA-FCF5-496F-8533-C0F30BE1924E}" destId="{80F7B957-CD80-4772-BBB6-A9573120E2C4}" srcOrd="0" destOrd="0" presId="urn:microsoft.com/office/officeart/2005/8/layout/vList2"/>
    <dgm:cxn modelId="{77F7A323-71FB-4C27-84A8-042BA66063FE}" type="presParOf" srcId="{80F7B957-CD80-4772-BBB6-A9573120E2C4}" destId="{B29C1D02-EDCA-4161-A7EF-EB5B3D51627A}"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563EDAF1-9E11-4560-AE47-8D5BB8CA9DC7}"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IN"/>
        </a:p>
      </dgm:t>
    </dgm:pt>
    <dgm:pt modelId="{F12F74EA-45CF-4CCE-B02D-BF8AA3644513}">
      <dgm:prSet/>
      <dgm:spPr/>
      <dgm:t>
        <a:bodyPr/>
        <a:lstStyle/>
        <a:p>
          <a:r>
            <a:rPr lang="en-US" b="1" dirty="0"/>
            <a:t>SIMULATION SCREENSHOTS</a:t>
          </a:r>
          <a:br>
            <a:rPr lang="en-IN" b="1" dirty="0"/>
          </a:br>
          <a:br>
            <a:rPr lang="en-IN" dirty="0"/>
          </a:br>
          <a:endParaRPr lang="en-IN" dirty="0"/>
        </a:p>
      </dgm:t>
    </dgm:pt>
    <dgm:pt modelId="{E0DF5108-FE4D-4D5C-874D-65B335C9620D}" type="parTrans" cxnId="{84AA25B0-643F-4337-8CEA-D83092D17E49}">
      <dgm:prSet/>
      <dgm:spPr/>
      <dgm:t>
        <a:bodyPr/>
        <a:lstStyle/>
        <a:p>
          <a:endParaRPr lang="en-IN"/>
        </a:p>
      </dgm:t>
    </dgm:pt>
    <dgm:pt modelId="{DCF0D88E-D851-40EE-AB61-4161424B28CC}" type="sibTrans" cxnId="{84AA25B0-643F-4337-8CEA-D83092D17E49}">
      <dgm:prSet/>
      <dgm:spPr/>
      <dgm:t>
        <a:bodyPr/>
        <a:lstStyle/>
        <a:p>
          <a:endParaRPr lang="en-IN"/>
        </a:p>
      </dgm:t>
    </dgm:pt>
    <dgm:pt modelId="{1C9FEA91-1155-4233-BDBE-F56617ACFA7D}" type="pres">
      <dgm:prSet presAssocID="{563EDAF1-9E11-4560-AE47-8D5BB8CA9DC7}" presName="linear" presStyleCnt="0">
        <dgm:presLayoutVars>
          <dgm:animLvl val="lvl"/>
          <dgm:resizeHandles val="exact"/>
        </dgm:presLayoutVars>
      </dgm:prSet>
      <dgm:spPr/>
    </dgm:pt>
    <dgm:pt modelId="{64552AC8-FE62-46DC-8569-2AE49081D472}" type="pres">
      <dgm:prSet presAssocID="{F12F74EA-45CF-4CCE-B02D-BF8AA3644513}" presName="parentText" presStyleLbl="node1" presStyleIdx="0" presStyleCnt="1">
        <dgm:presLayoutVars>
          <dgm:chMax val="0"/>
          <dgm:bulletEnabled val="1"/>
        </dgm:presLayoutVars>
      </dgm:prSet>
      <dgm:spPr/>
    </dgm:pt>
  </dgm:ptLst>
  <dgm:cxnLst>
    <dgm:cxn modelId="{F443D81F-632D-41A2-8E38-8DFCFF757F4F}" type="presOf" srcId="{563EDAF1-9E11-4560-AE47-8D5BB8CA9DC7}" destId="{1C9FEA91-1155-4233-BDBE-F56617ACFA7D}" srcOrd="0" destOrd="0" presId="urn:microsoft.com/office/officeart/2005/8/layout/vList2"/>
    <dgm:cxn modelId="{80B60768-7B5D-421A-8BCE-14BCE828FE08}" type="presOf" srcId="{F12F74EA-45CF-4CCE-B02D-BF8AA3644513}" destId="{64552AC8-FE62-46DC-8569-2AE49081D472}" srcOrd="0" destOrd="0" presId="urn:microsoft.com/office/officeart/2005/8/layout/vList2"/>
    <dgm:cxn modelId="{84AA25B0-643F-4337-8CEA-D83092D17E49}" srcId="{563EDAF1-9E11-4560-AE47-8D5BB8CA9DC7}" destId="{F12F74EA-45CF-4CCE-B02D-BF8AA3644513}" srcOrd="0" destOrd="0" parTransId="{E0DF5108-FE4D-4D5C-874D-65B335C9620D}" sibTransId="{DCF0D88E-D851-40EE-AB61-4161424B28CC}"/>
    <dgm:cxn modelId="{F667D053-31ED-4540-B2EB-1D00A53567A2}" type="presParOf" srcId="{1C9FEA91-1155-4233-BDBE-F56617ACFA7D}" destId="{64552AC8-FE62-46DC-8569-2AE49081D472}"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87C9A9DE-455C-4161-8FD1-9ABAC9F24628}"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IN"/>
        </a:p>
      </dgm:t>
    </dgm:pt>
    <dgm:pt modelId="{2F937C7D-36EA-477F-B80F-B059D8294142}">
      <dgm:prSet/>
      <dgm:spPr/>
      <dgm:t>
        <a:bodyPr/>
        <a:lstStyle/>
        <a:p>
          <a:r>
            <a:rPr lang="en-US" b="1"/>
            <a:t>SIMULATION SCREENSHOTS</a:t>
          </a:r>
          <a:br>
            <a:rPr lang="en-IN" b="1"/>
          </a:br>
          <a:br>
            <a:rPr lang="en-IN"/>
          </a:br>
          <a:endParaRPr lang="en-IN"/>
        </a:p>
      </dgm:t>
    </dgm:pt>
    <dgm:pt modelId="{00B925EC-B4F4-4796-B7E9-806B7DDF5C82}" type="parTrans" cxnId="{B72E7629-2669-45A2-A72D-B5D914F61212}">
      <dgm:prSet/>
      <dgm:spPr/>
      <dgm:t>
        <a:bodyPr/>
        <a:lstStyle/>
        <a:p>
          <a:endParaRPr lang="en-IN"/>
        </a:p>
      </dgm:t>
    </dgm:pt>
    <dgm:pt modelId="{3E8E0965-AC9D-44FB-902A-02DACF6D9A6C}" type="sibTrans" cxnId="{B72E7629-2669-45A2-A72D-B5D914F61212}">
      <dgm:prSet/>
      <dgm:spPr/>
      <dgm:t>
        <a:bodyPr/>
        <a:lstStyle/>
        <a:p>
          <a:endParaRPr lang="en-IN"/>
        </a:p>
      </dgm:t>
    </dgm:pt>
    <dgm:pt modelId="{D28CF70A-2623-4DA7-B540-4C6E2DE8CD2A}" type="pres">
      <dgm:prSet presAssocID="{87C9A9DE-455C-4161-8FD1-9ABAC9F24628}" presName="linear" presStyleCnt="0">
        <dgm:presLayoutVars>
          <dgm:animLvl val="lvl"/>
          <dgm:resizeHandles val="exact"/>
        </dgm:presLayoutVars>
      </dgm:prSet>
      <dgm:spPr/>
    </dgm:pt>
    <dgm:pt modelId="{F77B17C6-9F0F-41B2-BD04-EBECC7D3BDA5}" type="pres">
      <dgm:prSet presAssocID="{2F937C7D-36EA-477F-B80F-B059D8294142}" presName="parentText" presStyleLbl="node1" presStyleIdx="0" presStyleCnt="1">
        <dgm:presLayoutVars>
          <dgm:chMax val="0"/>
          <dgm:bulletEnabled val="1"/>
        </dgm:presLayoutVars>
      </dgm:prSet>
      <dgm:spPr/>
    </dgm:pt>
  </dgm:ptLst>
  <dgm:cxnLst>
    <dgm:cxn modelId="{B72E7629-2669-45A2-A72D-B5D914F61212}" srcId="{87C9A9DE-455C-4161-8FD1-9ABAC9F24628}" destId="{2F937C7D-36EA-477F-B80F-B059D8294142}" srcOrd="0" destOrd="0" parTransId="{00B925EC-B4F4-4796-B7E9-806B7DDF5C82}" sibTransId="{3E8E0965-AC9D-44FB-902A-02DACF6D9A6C}"/>
    <dgm:cxn modelId="{846EF4A2-F42F-4FB4-869B-7681895DA5C9}" type="presOf" srcId="{87C9A9DE-455C-4161-8FD1-9ABAC9F24628}" destId="{D28CF70A-2623-4DA7-B540-4C6E2DE8CD2A}" srcOrd="0" destOrd="0" presId="urn:microsoft.com/office/officeart/2005/8/layout/vList2"/>
    <dgm:cxn modelId="{3477D7C0-E318-4F0A-AD6A-0FCC92B607A2}" type="presOf" srcId="{2F937C7D-36EA-477F-B80F-B059D8294142}" destId="{F77B17C6-9F0F-41B2-BD04-EBECC7D3BDA5}" srcOrd="0" destOrd="0" presId="urn:microsoft.com/office/officeart/2005/8/layout/vList2"/>
    <dgm:cxn modelId="{03411A9E-B2F3-4B9C-9F71-9188F8CFE341}" type="presParOf" srcId="{D28CF70A-2623-4DA7-B540-4C6E2DE8CD2A}" destId="{F77B17C6-9F0F-41B2-BD04-EBECC7D3BDA5}"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EF93046C-2A76-4F99-8492-9937A12D7AC1}"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IN"/>
        </a:p>
      </dgm:t>
    </dgm:pt>
    <dgm:pt modelId="{7CB315BE-5666-42FF-A3C6-9B688B8FA1AB}">
      <dgm:prSet/>
      <dgm:spPr/>
      <dgm:t>
        <a:bodyPr/>
        <a:lstStyle/>
        <a:p>
          <a:r>
            <a:rPr lang="en-US" b="1"/>
            <a:t>SIMULATION SCREENSHOTS</a:t>
          </a:r>
          <a:br>
            <a:rPr lang="en-IN" b="1"/>
          </a:br>
          <a:br>
            <a:rPr lang="en-IN"/>
          </a:br>
          <a:endParaRPr lang="en-IN"/>
        </a:p>
      </dgm:t>
    </dgm:pt>
    <dgm:pt modelId="{3C337E77-2A04-4238-92EB-BE375D15F453}" type="parTrans" cxnId="{42633457-B8FE-4C26-A4DE-AD0A9DC69C7A}">
      <dgm:prSet/>
      <dgm:spPr/>
      <dgm:t>
        <a:bodyPr/>
        <a:lstStyle/>
        <a:p>
          <a:endParaRPr lang="en-IN"/>
        </a:p>
      </dgm:t>
    </dgm:pt>
    <dgm:pt modelId="{D8B94D06-E983-40E2-9112-4B450C7ADD5E}" type="sibTrans" cxnId="{42633457-B8FE-4C26-A4DE-AD0A9DC69C7A}">
      <dgm:prSet/>
      <dgm:spPr/>
      <dgm:t>
        <a:bodyPr/>
        <a:lstStyle/>
        <a:p>
          <a:endParaRPr lang="en-IN"/>
        </a:p>
      </dgm:t>
    </dgm:pt>
    <dgm:pt modelId="{D4971D00-70A9-476B-98E8-34345B71E64F}" type="pres">
      <dgm:prSet presAssocID="{EF93046C-2A76-4F99-8492-9937A12D7AC1}" presName="linear" presStyleCnt="0">
        <dgm:presLayoutVars>
          <dgm:animLvl val="lvl"/>
          <dgm:resizeHandles val="exact"/>
        </dgm:presLayoutVars>
      </dgm:prSet>
      <dgm:spPr/>
    </dgm:pt>
    <dgm:pt modelId="{92763648-9A27-4762-BEBE-26107E13A4A7}" type="pres">
      <dgm:prSet presAssocID="{7CB315BE-5666-42FF-A3C6-9B688B8FA1AB}" presName="parentText" presStyleLbl="node1" presStyleIdx="0" presStyleCnt="1" custLinFactNeighborX="-22392" custLinFactNeighborY="-44305">
        <dgm:presLayoutVars>
          <dgm:chMax val="0"/>
          <dgm:bulletEnabled val="1"/>
        </dgm:presLayoutVars>
      </dgm:prSet>
      <dgm:spPr/>
    </dgm:pt>
  </dgm:ptLst>
  <dgm:cxnLst>
    <dgm:cxn modelId="{795BCB04-251C-46FC-9C05-E4E034D87106}" type="presOf" srcId="{7CB315BE-5666-42FF-A3C6-9B688B8FA1AB}" destId="{92763648-9A27-4762-BEBE-26107E13A4A7}" srcOrd="0" destOrd="0" presId="urn:microsoft.com/office/officeart/2005/8/layout/vList2"/>
    <dgm:cxn modelId="{42633457-B8FE-4C26-A4DE-AD0A9DC69C7A}" srcId="{EF93046C-2A76-4F99-8492-9937A12D7AC1}" destId="{7CB315BE-5666-42FF-A3C6-9B688B8FA1AB}" srcOrd="0" destOrd="0" parTransId="{3C337E77-2A04-4238-92EB-BE375D15F453}" sibTransId="{D8B94D06-E983-40E2-9112-4B450C7ADD5E}"/>
    <dgm:cxn modelId="{52E3FFED-C9A7-4976-9F95-08C5FEA4A0AC}" type="presOf" srcId="{EF93046C-2A76-4F99-8492-9937A12D7AC1}" destId="{D4971D00-70A9-476B-98E8-34345B71E64F}" srcOrd="0" destOrd="0" presId="urn:microsoft.com/office/officeart/2005/8/layout/vList2"/>
    <dgm:cxn modelId="{CFF128F9-E545-4F8C-882C-6659587DE042}" type="presParOf" srcId="{D4971D00-70A9-476B-98E8-34345B71E64F}" destId="{92763648-9A27-4762-BEBE-26107E13A4A7}"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ABE8C1F1-AD65-4A79-A58F-56B9E299542D}"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IN"/>
        </a:p>
      </dgm:t>
    </dgm:pt>
    <dgm:pt modelId="{2DD9032A-4684-4E0B-A8BD-3E21208BDA18}">
      <dgm:prSet/>
      <dgm:spPr/>
      <dgm:t>
        <a:bodyPr/>
        <a:lstStyle/>
        <a:p>
          <a:r>
            <a:rPr lang="en-US" b="1"/>
            <a:t>SIMULATION SCREENSHOTS</a:t>
          </a:r>
          <a:br>
            <a:rPr lang="en-IN" b="1"/>
          </a:br>
          <a:br>
            <a:rPr lang="en-IN"/>
          </a:br>
          <a:endParaRPr lang="en-IN"/>
        </a:p>
      </dgm:t>
    </dgm:pt>
    <dgm:pt modelId="{1C66344A-AF79-4650-88B2-BAEF15259730}" type="parTrans" cxnId="{7850FABB-2858-4E23-B488-D6FACD0AD845}">
      <dgm:prSet/>
      <dgm:spPr/>
      <dgm:t>
        <a:bodyPr/>
        <a:lstStyle/>
        <a:p>
          <a:endParaRPr lang="en-IN"/>
        </a:p>
      </dgm:t>
    </dgm:pt>
    <dgm:pt modelId="{3DD460E2-99F1-4A11-8489-0B926BA98D6E}" type="sibTrans" cxnId="{7850FABB-2858-4E23-B488-D6FACD0AD845}">
      <dgm:prSet/>
      <dgm:spPr/>
      <dgm:t>
        <a:bodyPr/>
        <a:lstStyle/>
        <a:p>
          <a:endParaRPr lang="en-IN"/>
        </a:p>
      </dgm:t>
    </dgm:pt>
    <dgm:pt modelId="{F14D7646-71B1-4B49-AF77-452296387755}" type="pres">
      <dgm:prSet presAssocID="{ABE8C1F1-AD65-4A79-A58F-56B9E299542D}" presName="linear" presStyleCnt="0">
        <dgm:presLayoutVars>
          <dgm:animLvl val="lvl"/>
          <dgm:resizeHandles val="exact"/>
        </dgm:presLayoutVars>
      </dgm:prSet>
      <dgm:spPr/>
    </dgm:pt>
    <dgm:pt modelId="{FB70216D-268F-474C-8CF4-8C2A3307402F}" type="pres">
      <dgm:prSet presAssocID="{2DD9032A-4684-4E0B-A8BD-3E21208BDA18}" presName="parentText" presStyleLbl="node1" presStyleIdx="0" presStyleCnt="1">
        <dgm:presLayoutVars>
          <dgm:chMax val="0"/>
          <dgm:bulletEnabled val="1"/>
        </dgm:presLayoutVars>
      </dgm:prSet>
      <dgm:spPr/>
    </dgm:pt>
  </dgm:ptLst>
  <dgm:cxnLst>
    <dgm:cxn modelId="{3AF0C751-221E-4858-9132-DF792AF9F78A}" type="presOf" srcId="{ABE8C1F1-AD65-4A79-A58F-56B9E299542D}" destId="{F14D7646-71B1-4B49-AF77-452296387755}" srcOrd="0" destOrd="0" presId="urn:microsoft.com/office/officeart/2005/8/layout/vList2"/>
    <dgm:cxn modelId="{7850FABB-2858-4E23-B488-D6FACD0AD845}" srcId="{ABE8C1F1-AD65-4A79-A58F-56B9E299542D}" destId="{2DD9032A-4684-4E0B-A8BD-3E21208BDA18}" srcOrd="0" destOrd="0" parTransId="{1C66344A-AF79-4650-88B2-BAEF15259730}" sibTransId="{3DD460E2-99F1-4A11-8489-0B926BA98D6E}"/>
    <dgm:cxn modelId="{C5BE91FD-7F09-485C-B5B6-9DDF430A5F6D}" type="presOf" srcId="{2DD9032A-4684-4E0B-A8BD-3E21208BDA18}" destId="{FB70216D-268F-474C-8CF4-8C2A3307402F}" srcOrd="0" destOrd="0" presId="urn:microsoft.com/office/officeart/2005/8/layout/vList2"/>
    <dgm:cxn modelId="{B754DF88-965C-4404-873D-F4FF319A3B05}" type="presParOf" srcId="{F14D7646-71B1-4B49-AF77-452296387755}" destId="{FB70216D-268F-474C-8CF4-8C2A3307402F}"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71C99A9F-A5D3-4C67-96D1-F7F239844FB3}"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IN"/>
        </a:p>
      </dgm:t>
    </dgm:pt>
    <dgm:pt modelId="{2B333304-91C7-479C-AAC6-94533A60A80E}">
      <dgm:prSet/>
      <dgm:spPr/>
      <dgm:t>
        <a:bodyPr/>
        <a:lstStyle/>
        <a:p>
          <a:r>
            <a:rPr lang="en-US" b="1"/>
            <a:t>SIMULATION SCREENSHOTS</a:t>
          </a:r>
          <a:br>
            <a:rPr lang="en-IN" b="1"/>
          </a:br>
          <a:br>
            <a:rPr lang="en-IN"/>
          </a:br>
          <a:endParaRPr lang="en-IN"/>
        </a:p>
      </dgm:t>
    </dgm:pt>
    <dgm:pt modelId="{91C41121-DB4A-4D6B-BDC1-AB28902F049F}" type="parTrans" cxnId="{48251323-2187-4088-AD5B-98B031BD69E5}">
      <dgm:prSet/>
      <dgm:spPr/>
      <dgm:t>
        <a:bodyPr/>
        <a:lstStyle/>
        <a:p>
          <a:endParaRPr lang="en-IN"/>
        </a:p>
      </dgm:t>
    </dgm:pt>
    <dgm:pt modelId="{D0F74BFC-5076-40EE-A87E-D7718A51FCB2}" type="sibTrans" cxnId="{48251323-2187-4088-AD5B-98B031BD69E5}">
      <dgm:prSet/>
      <dgm:spPr/>
      <dgm:t>
        <a:bodyPr/>
        <a:lstStyle/>
        <a:p>
          <a:endParaRPr lang="en-IN"/>
        </a:p>
      </dgm:t>
    </dgm:pt>
    <dgm:pt modelId="{8A7814D8-E325-468E-9CE7-810047625C3D}" type="pres">
      <dgm:prSet presAssocID="{71C99A9F-A5D3-4C67-96D1-F7F239844FB3}" presName="linear" presStyleCnt="0">
        <dgm:presLayoutVars>
          <dgm:animLvl val="lvl"/>
          <dgm:resizeHandles val="exact"/>
        </dgm:presLayoutVars>
      </dgm:prSet>
      <dgm:spPr/>
    </dgm:pt>
    <dgm:pt modelId="{F170E1A1-2A5E-4C79-918E-62746938FC52}" type="pres">
      <dgm:prSet presAssocID="{2B333304-91C7-479C-AAC6-94533A60A80E}" presName="parentText" presStyleLbl="node1" presStyleIdx="0" presStyleCnt="1">
        <dgm:presLayoutVars>
          <dgm:chMax val="0"/>
          <dgm:bulletEnabled val="1"/>
        </dgm:presLayoutVars>
      </dgm:prSet>
      <dgm:spPr/>
    </dgm:pt>
  </dgm:ptLst>
  <dgm:cxnLst>
    <dgm:cxn modelId="{48251323-2187-4088-AD5B-98B031BD69E5}" srcId="{71C99A9F-A5D3-4C67-96D1-F7F239844FB3}" destId="{2B333304-91C7-479C-AAC6-94533A60A80E}" srcOrd="0" destOrd="0" parTransId="{91C41121-DB4A-4D6B-BDC1-AB28902F049F}" sibTransId="{D0F74BFC-5076-40EE-A87E-D7718A51FCB2}"/>
    <dgm:cxn modelId="{346B4F3C-0E14-4974-928A-35FF0D069F9A}" type="presOf" srcId="{71C99A9F-A5D3-4C67-96D1-F7F239844FB3}" destId="{8A7814D8-E325-468E-9CE7-810047625C3D}" srcOrd="0" destOrd="0" presId="urn:microsoft.com/office/officeart/2005/8/layout/vList2"/>
    <dgm:cxn modelId="{AED4ADCE-5522-4DEC-A55F-62D9EFD938C9}" type="presOf" srcId="{2B333304-91C7-479C-AAC6-94533A60A80E}" destId="{F170E1A1-2A5E-4C79-918E-62746938FC52}" srcOrd="0" destOrd="0" presId="urn:microsoft.com/office/officeart/2005/8/layout/vList2"/>
    <dgm:cxn modelId="{E2B52A83-2BAF-4130-970F-A2AA05002449}" type="presParOf" srcId="{8A7814D8-E325-468E-9CE7-810047625C3D}" destId="{F170E1A1-2A5E-4C79-918E-62746938FC52}"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C72DCC9-0585-4A34-8F84-60556810765E}"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IN"/>
        </a:p>
      </dgm:t>
    </dgm:pt>
    <dgm:pt modelId="{D69B4156-0F5B-4394-8A0F-F3ED11425D8E}">
      <dgm:prSet/>
      <dgm:spPr/>
      <dgm:t>
        <a:bodyPr/>
        <a:lstStyle/>
        <a:p>
          <a:r>
            <a:rPr lang="en-US" dirty="0"/>
            <a:t>Introduction-</a:t>
          </a:r>
          <a:endParaRPr lang="en-IN" dirty="0"/>
        </a:p>
      </dgm:t>
    </dgm:pt>
    <dgm:pt modelId="{31DF916E-1779-4389-B5AD-F1FBD921F5E7}" type="parTrans" cxnId="{ACA8CFD1-6424-42F7-BFE5-7D5B1594F892}">
      <dgm:prSet/>
      <dgm:spPr/>
      <dgm:t>
        <a:bodyPr/>
        <a:lstStyle/>
        <a:p>
          <a:endParaRPr lang="en-IN"/>
        </a:p>
      </dgm:t>
    </dgm:pt>
    <dgm:pt modelId="{7A034888-398D-4045-A250-C8E7451E5180}" type="sibTrans" cxnId="{ACA8CFD1-6424-42F7-BFE5-7D5B1594F892}">
      <dgm:prSet/>
      <dgm:spPr/>
      <dgm:t>
        <a:bodyPr/>
        <a:lstStyle/>
        <a:p>
          <a:endParaRPr lang="en-IN"/>
        </a:p>
      </dgm:t>
    </dgm:pt>
    <dgm:pt modelId="{CF96427F-B45D-4D6A-A931-93D0C6CD9884}" type="pres">
      <dgm:prSet presAssocID="{DC72DCC9-0585-4A34-8F84-60556810765E}" presName="linear" presStyleCnt="0">
        <dgm:presLayoutVars>
          <dgm:animLvl val="lvl"/>
          <dgm:resizeHandles val="exact"/>
        </dgm:presLayoutVars>
      </dgm:prSet>
      <dgm:spPr/>
    </dgm:pt>
    <dgm:pt modelId="{90292648-AE4A-48A7-9A23-95ADE7FDBD92}" type="pres">
      <dgm:prSet presAssocID="{D69B4156-0F5B-4394-8A0F-F3ED11425D8E}" presName="parentText" presStyleLbl="node1" presStyleIdx="0" presStyleCnt="1">
        <dgm:presLayoutVars>
          <dgm:chMax val="0"/>
          <dgm:bulletEnabled val="1"/>
        </dgm:presLayoutVars>
      </dgm:prSet>
      <dgm:spPr/>
    </dgm:pt>
  </dgm:ptLst>
  <dgm:cxnLst>
    <dgm:cxn modelId="{F6D6AB16-09CD-4CBC-8A2B-C8123EF84FB7}" type="presOf" srcId="{DC72DCC9-0585-4A34-8F84-60556810765E}" destId="{CF96427F-B45D-4D6A-A931-93D0C6CD9884}" srcOrd="0" destOrd="0" presId="urn:microsoft.com/office/officeart/2005/8/layout/vList2"/>
    <dgm:cxn modelId="{763BF42B-D230-4D6F-8BED-25CDFC0C0C68}" type="presOf" srcId="{D69B4156-0F5B-4394-8A0F-F3ED11425D8E}" destId="{90292648-AE4A-48A7-9A23-95ADE7FDBD92}" srcOrd="0" destOrd="0" presId="urn:microsoft.com/office/officeart/2005/8/layout/vList2"/>
    <dgm:cxn modelId="{ACA8CFD1-6424-42F7-BFE5-7D5B1594F892}" srcId="{DC72DCC9-0585-4A34-8F84-60556810765E}" destId="{D69B4156-0F5B-4394-8A0F-F3ED11425D8E}" srcOrd="0" destOrd="0" parTransId="{31DF916E-1779-4389-B5AD-F1FBD921F5E7}" sibTransId="{7A034888-398D-4045-A250-C8E7451E5180}"/>
    <dgm:cxn modelId="{C56ABE73-2C86-4DE8-9789-9547C532F3E5}" type="presParOf" srcId="{CF96427F-B45D-4D6A-A931-93D0C6CD9884}" destId="{90292648-AE4A-48A7-9A23-95ADE7FDBD92}"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21F385E7-F765-4D2E-BE54-5789FD200A00}"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IN"/>
        </a:p>
      </dgm:t>
    </dgm:pt>
    <dgm:pt modelId="{DFED3698-293F-43F3-A9D2-01B5385B4ADC}">
      <dgm:prSet/>
      <dgm:spPr/>
      <dgm:t>
        <a:bodyPr/>
        <a:lstStyle/>
        <a:p>
          <a:r>
            <a:rPr lang="en-US" b="1"/>
            <a:t>SIMULATION SCREENSHOTS</a:t>
          </a:r>
          <a:br>
            <a:rPr lang="en-IN" b="1"/>
          </a:br>
          <a:br>
            <a:rPr lang="en-IN"/>
          </a:br>
          <a:endParaRPr lang="en-IN"/>
        </a:p>
      </dgm:t>
    </dgm:pt>
    <dgm:pt modelId="{6423DF42-460D-47BB-BCE6-DC8E6CA58918}" type="parTrans" cxnId="{B424AEF2-134E-4164-AB23-F8A59E45ECF9}">
      <dgm:prSet/>
      <dgm:spPr/>
      <dgm:t>
        <a:bodyPr/>
        <a:lstStyle/>
        <a:p>
          <a:endParaRPr lang="en-IN"/>
        </a:p>
      </dgm:t>
    </dgm:pt>
    <dgm:pt modelId="{DE27520C-AF88-4D54-8CCE-F00CE9BD3EBF}" type="sibTrans" cxnId="{B424AEF2-134E-4164-AB23-F8A59E45ECF9}">
      <dgm:prSet/>
      <dgm:spPr/>
      <dgm:t>
        <a:bodyPr/>
        <a:lstStyle/>
        <a:p>
          <a:endParaRPr lang="en-IN"/>
        </a:p>
      </dgm:t>
    </dgm:pt>
    <dgm:pt modelId="{2EE34B0F-FD4B-4BA9-9424-7D77C47E432E}" type="pres">
      <dgm:prSet presAssocID="{21F385E7-F765-4D2E-BE54-5789FD200A00}" presName="linear" presStyleCnt="0">
        <dgm:presLayoutVars>
          <dgm:animLvl val="lvl"/>
          <dgm:resizeHandles val="exact"/>
        </dgm:presLayoutVars>
      </dgm:prSet>
      <dgm:spPr/>
    </dgm:pt>
    <dgm:pt modelId="{3B018558-60A7-4803-962D-F28FE4F9644E}" type="pres">
      <dgm:prSet presAssocID="{DFED3698-293F-43F3-A9D2-01B5385B4ADC}" presName="parentText" presStyleLbl="node1" presStyleIdx="0" presStyleCnt="1" custLinFactNeighborX="-21359" custLinFactNeighborY="-50422">
        <dgm:presLayoutVars>
          <dgm:chMax val="0"/>
          <dgm:bulletEnabled val="1"/>
        </dgm:presLayoutVars>
      </dgm:prSet>
      <dgm:spPr/>
    </dgm:pt>
  </dgm:ptLst>
  <dgm:cxnLst>
    <dgm:cxn modelId="{F1DE5902-4805-4922-8D17-3AD056FDE730}" type="presOf" srcId="{DFED3698-293F-43F3-A9D2-01B5385B4ADC}" destId="{3B018558-60A7-4803-962D-F28FE4F9644E}" srcOrd="0" destOrd="0" presId="urn:microsoft.com/office/officeart/2005/8/layout/vList2"/>
    <dgm:cxn modelId="{C8A7EE0D-E85C-48E6-8140-6E192E668943}" type="presOf" srcId="{21F385E7-F765-4D2E-BE54-5789FD200A00}" destId="{2EE34B0F-FD4B-4BA9-9424-7D77C47E432E}" srcOrd="0" destOrd="0" presId="urn:microsoft.com/office/officeart/2005/8/layout/vList2"/>
    <dgm:cxn modelId="{B424AEF2-134E-4164-AB23-F8A59E45ECF9}" srcId="{21F385E7-F765-4D2E-BE54-5789FD200A00}" destId="{DFED3698-293F-43F3-A9D2-01B5385B4ADC}" srcOrd="0" destOrd="0" parTransId="{6423DF42-460D-47BB-BCE6-DC8E6CA58918}" sibTransId="{DE27520C-AF88-4D54-8CCE-F00CE9BD3EBF}"/>
    <dgm:cxn modelId="{13D5BF4D-9BF0-40F2-9F6B-DB173DBBC66D}" type="presParOf" srcId="{2EE34B0F-FD4B-4BA9-9424-7D77C47E432E}" destId="{3B018558-60A7-4803-962D-F28FE4F9644E}"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204EFD71-BC6C-4FCB-9773-CBDE8BD4CA06}"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IN"/>
        </a:p>
      </dgm:t>
    </dgm:pt>
    <dgm:pt modelId="{3378668F-6755-4CEA-9042-3023B17FE02B}">
      <dgm:prSet/>
      <dgm:spPr/>
      <dgm:t>
        <a:bodyPr/>
        <a:lstStyle/>
        <a:p>
          <a:r>
            <a:rPr lang="en-US" b="1"/>
            <a:t>SIMULATION SCREENSHOTS</a:t>
          </a:r>
          <a:br>
            <a:rPr lang="en-IN" b="1"/>
          </a:br>
          <a:br>
            <a:rPr lang="en-IN"/>
          </a:br>
          <a:endParaRPr lang="en-IN"/>
        </a:p>
      </dgm:t>
    </dgm:pt>
    <dgm:pt modelId="{E58B6475-F0BC-439D-8E04-D56DFA1D0E5E}" type="parTrans" cxnId="{D3658B90-00BE-4330-B469-59BE895E4DAB}">
      <dgm:prSet/>
      <dgm:spPr/>
      <dgm:t>
        <a:bodyPr/>
        <a:lstStyle/>
        <a:p>
          <a:endParaRPr lang="en-IN"/>
        </a:p>
      </dgm:t>
    </dgm:pt>
    <dgm:pt modelId="{079E9668-B89F-4408-AC36-A8B8AE7A1CCF}" type="sibTrans" cxnId="{D3658B90-00BE-4330-B469-59BE895E4DAB}">
      <dgm:prSet/>
      <dgm:spPr/>
      <dgm:t>
        <a:bodyPr/>
        <a:lstStyle/>
        <a:p>
          <a:endParaRPr lang="en-IN"/>
        </a:p>
      </dgm:t>
    </dgm:pt>
    <dgm:pt modelId="{2D13CAFD-6239-4FF3-A9E6-6DFDCE5E6EBD}" type="pres">
      <dgm:prSet presAssocID="{204EFD71-BC6C-4FCB-9773-CBDE8BD4CA06}" presName="linear" presStyleCnt="0">
        <dgm:presLayoutVars>
          <dgm:animLvl val="lvl"/>
          <dgm:resizeHandles val="exact"/>
        </dgm:presLayoutVars>
      </dgm:prSet>
      <dgm:spPr/>
    </dgm:pt>
    <dgm:pt modelId="{39B8AB95-7DA1-4F9A-92B5-F7110F5EFDE0}" type="pres">
      <dgm:prSet presAssocID="{3378668F-6755-4CEA-9042-3023B17FE02B}" presName="parentText" presStyleLbl="node1" presStyleIdx="0" presStyleCnt="1">
        <dgm:presLayoutVars>
          <dgm:chMax val="0"/>
          <dgm:bulletEnabled val="1"/>
        </dgm:presLayoutVars>
      </dgm:prSet>
      <dgm:spPr/>
    </dgm:pt>
  </dgm:ptLst>
  <dgm:cxnLst>
    <dgm:cxn modelId="{D3658B90-00BE-4330-B469-59BE895E4DAB}" srcId="{204EFD71-BC6C-4FCB-9773-CBDE8BD4CA06}" destId="{3378668F-6755-4CEA-9042-3023B17FE02B}" srcOrd="0" destOrd="0" parTransId="{E58B6475-F0BC-439D-8E04-D56DFA1D0E5E}" sibTransId="{079E9668-B89F-4408-AC36-A8B8AE7A1CCF}"/>
    <dgm:cxn modelId="{E4BFC5B1-58C2-4B76-8ED2-1E99DC6C2942}" type="presOf" srcId="{3378668F-6755-4CEA-9042-3023B17FE02B}" destId="{39B8AB95-7DA1-4F9A-92B5-F7110F5EFDE0}" srcOrd="0" destOrd="0" presId="urn:microsoft.com/office/officeart/2005/8/layout/vList2"/>
    <dgm:cxn modelId="{C7636FC5-2473-4759-BF85-B66F14F13FDD}" type="presOf" srcId="{204EFD71-BC6C-4FCB-9773-CBDE8BD4CA06}" destId="{2D13CAFD-6239-4FF3-A9E6-6DFDCE5E6EBD}" srcOrd="0" destOrd="0" presId="urn:microsoft.com/office/officeart/2005/8/layout/vList2"/>
    <dgm:cxn modelId="{231E31CD-3D08-443D-88CF-A96CF35BE3AB}" type="presParOf" srcId="{2D13CAFD-6239-4FF3-A9E6-6DFDCE5E6EBD}" destId="{39B8AB95-7DA1-4F9A-92B5-F7110F5EFDE0}"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38A9EA40-1EDC-4897-903D-D21E1124E7C2}"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IN"/>
        </a:p>
      </dgm:t>
    </dgm:pt>
    <dgm:pt modelId="{2D6B12A3-27C1-478C-A22B-A23A259FCFE3}">
      <dgm:prSet/>
      <dgm:spPr/>
      <dgm:t>
        <a:bodyPr/>
        <a:lstStyle/>
        <a:p>
          <a:r>
            <a:rPr lang="en-US" b="1"/>
            <a:t>SIMULATION SCREENSHOTS</a:t>
          </a:r>
          <a:br>
            <a:rPr lang="en-IN" b="1"/>
          </a:br>
          <a:br>
            <a:rPr lang="en-IN"/>
          </a:br>
          <a:endParaRPr lang="en-IN"/>
        </a:p>
      </dgm:t>
    </dgm:pt>
    <dgm:pt modelId="{0D9B8FF0-A384-418E-A2CA-B45EFF7A73F3}" type="parTrans" cxnId="{99EA13C8-9149-4BD6-8B7B-491133E375B7}">
      <dgm:prSet/>
      <dgm:spPr/>
      <dgm:t>
        <a:bodyPr/>
        <a:lstStyle/>
        <a:p>
          <a:endParaRPr lang="en-IN"/>
        </a:p>
      </dgm:t>
    </dgm:pt>
    <dgm:pt modelId="{868FBD93-07DF-408E-96D3-25B370857D62}" type="sibTrans" cxnId="{99EA13C8-9149-4BD6-8B7B-491133E375B7}">
      <dgm:prSet/>
      <dgm:spPr/>
      <dgm:t>
        <a:bodyPr/>
        <a:lstStyle/>
        <a:p>
          <a:endParaRPr lang="en-IN"/>
        </a:p>
      </dgm:t>
    </dgm:pt>
    <dgm:pt modelId="{83DD1F29-4BAE-4BA4-B99C-EC57ED95C452}" type="pres">
      <dgm:prSet presAssocID="{38A9EA40-1EDC-4897-903D-D21E1124E7C2}" presName="linear" presStyleCnt="0">
        <dgm:presLayoutVars>
          <dgm:animLvl val="lvl"/>
          <dgm:resizeHandles val="exact"/>
        </dgm:presLayoutVars>
      </dgm:prSet>
      <dgm:spPr/>
    </dgm:pt>
    <dgm:pt modelId="{0E6691AD-B209-4D74-A110-78F3EBE8E7D9}" type="pres">
      <dgm:prSet presAssocID="{2D6B12A3-27C1-478C-A22B-A23A259FCFE3}" presName="parentText" presStyleLbl="node1" presStyleIdx="0" presStyleCnt="1">
        <dgm:presLayoutVars>
          <dgm:chMax val="0"/>
          <dgm:bulletEnabled val="1"/>
        </dgm:presLayoutVars>
      </dgm:prSet>
      <dgm:spPr/>
    </dgm:pt>
  </dgm:ptLst>
  <dgm:cxnLst>
    <dgm:cxn modelId="{4360DA2E-6EB5-4B1F-A6F9-6B778B185E5C}" type="presOf" srcId="{2D6B12A3-27C1-478C-A22B-A23A259FCFE3}" destId="{0E6691AD-B209-4D74-A110-78F3EBE8E7D9}" srcOrd="0" destOrd="0" presId="urn:microsoft.com/office/officeart/2005/8/layout/vList2"/>
    <dgm:cxn modelId="{C71A7A39-C903-4E03-847B-B8790604092E}" type="presOf" srcId="{38A9EA40-1EDC-4897-903D-D21E1124E7C2}" destId="{83DD1F29-4BAE-4BA4-B99C-EC57ED95C452}" srcOrd="0" destOrd="0" presId="urn:microsoft.com/office/officeart/2005/8/layout/vList2"/>
    <dgm:cxn modelId="{99EA13C8-9149-4BD6-8B7B-491133E375B7}" srcId="{38A9EA40-1EDC-4897-903D-D21E1124E7C2}" destId="{2D6B12A3-27C1-478C-A22B-A23A259FCFE3}" srcOrd="0" destOrd="0" parTransId="{0D9B8FF0-A384-418E-A2CA-B45EFF7A73F3}" sibTransId="{868FBD93-07DF-408E-96D3-25B370857D62}"/>
    <dgm:cxn modelId="{6BE06BAE-B697-4798-A7BA-7CFB6B9995E3}" type="presParOf" srcId="{83DD1F29-4BAE-4BA4-B99C-EC57ED95C452}" destId="{0E6691AD-B209-4D74-A110-78F3EBE8E7D9}"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C572F796-0DF8-4F05-8F73-33411A66DDA8}"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IN"/>
        </a:p>
      </dgm:t>
    </dgm:pt>
    <dgm:pt modelId="{3C2599C0-BDDF-4F50-96E1-24847A4BFD04}">
      <dgm:prSet/>
      <dgm:spPr/>
      <dgm:t>
        <a:bodyPr/>
        <a:lstStyle/>
        <a:p>
          <a:r>
            <a:rPr lang="en-US" b="1"/>
            <a:t>SIMULATION SCREENSHOTS</a:t>
          </a:r>
          <a:br>
            <a:rPr lang="en-IN" b="1"/>
          </a:br>
          <a:br>
            <a:rPr lang="en-IN"/>
          </a:br>
          <a:endParaRPr lang="en-IN"/>
        </a:p>
      </dgm:t>
    </dgm:pt>
    <dgm:pt modelId="{543053E0-0992-4684-9099-AEBD09777EA9}" type="parTrans" cxnId="{FEA5611B-56DE-4D02-A21C-40FFCDF8533C}">
      <dgm:prSet/>
      <dgm:spPr/>
      <dgm:t>
        <a:bodyPr/>
        <a:lstStyle/>
        <a:p>
          <a:endParaRPr lang="en-IN"/>
        </a:p>
      </dgm:t>
    </dgm:pt>
    <dgm:pt modelId="{54726FAE-6A4E-4685-B13E-844A2BCEAD4B}" type="sibTrans" cxnId="{FEA5611B-56DE-4D02-A21C-40FFCDF8533C}">
      <dgm:prSet/>
      <dgm:spPr/>
      <dgm:t>
        <a:bodyPr/>
        <a:lstStyle/>
        <a:p>
          <a:endParaRPr lang="en-IN"/>
        </a:p>
      </dgm:t>
    </dgm:pt>
    <dgm:pt modelId="{160AF723-8365-478A-9FAE-7D525FBD5B5A}" type="pres">
      <dgm:prSet presAssocID="{C572F796-0DF8-4F05-8F73-33411A66DDA8}" presName="linear" presStyleCnt="0">
        <dgm:presLayoutVars>
          <dgm:animLvl val="lvl"/>
          <dgm:resizeHandles val="exact"/>
        </dgm:presLayoutVars>
      </dgm:prSet>
      <dgm:spPr/>
    </dgm:pt>
    <dgm:pt modelId="{D80B01DB-3C5D-44EA-B67D-A6110A5553FE}" type="pres">
      <dgm:prSet presAssocID="{3C2599C0-BDDF-4F50-96E1-24847A4BFD04}" presName="parentText" presStyleLbl="node1" presStyleIdx="0" presStyleCnt="1">
        <dgm:presLayoutVars>
          <dgm:chMax val="0"/>
          <dgm:bulletEnabled val="1"/>
        </dgm:presLayoutVars>
      </dgm:prSet>
      <dgm:spPr/>
    </dgm:pt>
  </dgm:ptLst>
  <dgm:cxnLst>
    <dgm:cxn modelId="{FEA5611B-56DE-4D02-A21C-40FFCDF8533C}" srcId="{C572F796-0DF8-4F05-8F73-33411A66DDA8}" destId="{3C2599C0-BDDF-4F50-96E1-24847A4BFD04}" srcOrd="0" destOrd="0" parTransId="{543053E0-0992-4684-9099-AEBD09777EA9}" sibTransId="{54726FAE-6A4E-4685-B13E-844A2BCEAD4B}"/>
    <dgm:cxn modelId="{0360791B-8D33-4155-851A-13AA443D5F96}" type="presOf" srcId="{C572F796-0DF8-4F05-8F73-33411A66DDA8}" destId="{160AF723-8365-478A-9FAE-7D525FBD5B5A}" srcOrd="0" destOrd="0" presId="urn:microsoft.com/office/officeart/2005/8/layout/vList2"/>
    <dgm:cxn modelId="{184E64BB-EE71-4385-A9FD-043B426C2F9F}" type="presOf" srcId="{3C2599C0-BDDF-4F50-96E1-24847A4BFD04}" destId="{D80B01DB-3C5D-44EA-B67D-A6110A5553FE}" srcOrd="0" destOrd="0" presId="urn:microsoft.com/office/officeart/2005/8/layout/vList2"/>
    <dgm:cxn modelId="{136F4D0E-A5CF-4B50-A555-DD1CF4CBDC8F}" type="presParOf" srcId="{160AF723-8365-478A-9FAE-7D525FBD5B5A}" destId="{D80B01DB-3C5D-44EA-B67D-A6110A5553FE}"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D510BCD9-8938-46B3-89CB-249CEE22AC54}"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IN"/>
        </a:p>
      </dgm:t>
    </dgm:pt>
    <dgm:pt modelId="{82DA62CD-3AB4-4F1B-82E7-0EA9BB830406}">
      <dgm:prSet/>
      <dgm:spPr/>
      <dgm:t>
        <a:bodyPr/>
        <a:lstStyle/>
        <a:p>
          <a:r>
            <a:rPr lang="en-US" b="1"/>
            <a:t>SIMULATION SCREENSHOTS</a:t>
          </a:r>
          <a:br>
            <a:rPr lang="en-IN" b="1"/>
          </a:br>
          <a:br>
            <a:rPr lang="en-IN"/>
          </a:br>
          <a:endParaRPr lang="en-IN"/>
        </a:p>
      </dgm:t>
    </dgm:pt>
    <dgm:pt modelId="{03B82467-FCAD-4925-AB2D-74E97A9839AE}" type="parTrans" cxnId="{80D3E1E7-C597-4913-8268-5A7B211C29FA}">
      <dgm:prSet/>
      <dgm:spPr/>
      <dgm:t>
        <a:bodyPr/>
        <a:lstStyle/>
        <a:p>
          <a:endParaRPr lang="en-IN"/>
        </a:p>
      </dgm:t>
    </dgm:pt>
    <dgm:pt modelId="{63010C69-4BA8-437D-8333-4E6A73705979}" type="sibTrans" cxnId="{80D3E1E7-C597-4913-8268-5A7B211C29FA}">
      <dgm:prSet/>
      <dgm:spPr/>
      <dgm:t>
        <a:bodyPr/>
        <a:lstStyle/>
        <a:p>
          <a:endParaRPr lang="en-IN"/>
        </a:p>
      </dgm:t>
    </dgm:pt>
    <dgm:pt modelId="{177E5528-988A-437F-BF63-22164A86C9E4}" type="pres">
      <dgm:prSet presAssocID="{D510BCD9-8938-46B3-89CB-249CEE22AC54}" presName="linear" presStyleCnt="0">
        <dgm:presLayoutVars>
          <dgm:animLvl val="lvl"/>
          <dgm:resizeHandles val="exact"/>
        </dgm:presLayoutVars>
      </dgm:prSet>
      <dgm:spPr/>
    </dgm:pt>
    <dgm:pt modelId="{8E434525-3EC4-47D6-B34D-F3ED85EDC785}" type="pres">
      <dgm:prSet presAssocID="{82DA62CD-3AB4-4F1B-82E7-0EA9BB830406}" presName="parentText" presStyleLbl="node1" presStyleIdx="0" presStyleCnt="1">
        <dgm:presLayoutVars>
          <dgm:chMax val="0"/>
          <dgm:bulletEnabled val="1"/>
        </dgm:presLayoutVars>
      </dgm:prSet>
      <dgm:spPr/>
    </dgm:pt>
  </dgm:ptLst>
  <dgm:cxnLst>
    <dgm:cxn modelId="{12FFBD34-4C68-4FB4-96BF-11A8F1ABAF7D}" type="presOf" srcId="{82DA62CD-3AB4-4F1B-82E7-0EA9BB830406}" destId="{8E434525-3EC4-47D6-B34D-F3ED85EDC785}" srcOrd="0" destOrd="0" presId="urn:microsoft.com/office/officeart/2005/8/layout/vList2"/>
    <dgm:cxn modelId="{6F3310A5-298A-48F1-A6B4-D87AB63AFA8D}" type="presOf" srcId="{D510BCD9-8938-46B3-89CB-249CEE22AC54}" destId="{177E5528-988A-437F-BF63-22164A86C9E4}" srcOrd="0" destOrd="0" presId="urn:microsoft.com/office/officeart/2005/8/layout/vList2"/>
    <dgm:cxn modelId="{80D3E1E7-C597-4913-8268-5A7B211C29FA}" srcId="{D510BCD9-8938-46B3-89CB-249CEE22AC54}" destId="{82DA62CD-3AB4-4F1B-82E7-0EA9BB830406}" srcOrd="0" destOrd="0" parTransId="{03B82467-FCAD-4925-AB2D-74E97A9839AE}" sibTransId="{63010C69-4BA8-437D-8333-4E6A73705979}"/>
    <dgm:cxn modelId="{978CF6A7-4BD1-4EF8-A19A-F3A40C5519D5}" type="presParOf" srcId="{177E5528-988A-437F-BF63-22164A86C9E4}" destId="{8E434525-3EC4-47D6-B34D-F3ED85EDC785}"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CD2840DF-1116-429A-98A8-BAE9702D8216}"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IN"/>
        </a:p>
      </dgm:t>
    </dgm:pt>
    <dgm:pt modelId="{E184DC54-0872-43E6-85D8-26D8D81AC707}">
      <dgm:prSet/>
      <dgm:spPr/>
      <dgm:t>
        <a:bodyPr/>
        <a:lstStyle/>
        <a:p>
          <a:r>
            <a:rPr lang="en-US" b="1"/>
            <a:t>SIMULATION SCREENSHOTS</a:t>
          </a:r>
          <a:br>
            <a:rPr lang="en-IN" b="1"/>
          </a:br>
          <a:br>
            <a:rPr lang="en-IN"/>
          </a:br>
          <a:endParaRPr lang="en-IN"/>
        </a:p>
      </dgm:t>
    </dgm:pt>
    <dgm:pt modelId="{876083BA-86D7-4397-8791-3CAC2A9CBE5E}" type="parTrans" cxnId="{E9233F30-629C-4F85-BB4B-63ADAE2D83B9}">
      <dgm:prSet/>
      <dgm:spPr/>
      <dgm:t>
        <a:bodyPr/>
        <a:lstStyle/>
        <a:p>
          <a:endParaRPr lang="en-IN"/>
        </a:p>
      </dgm:t>
    </dgm:pt>
    <dgm:pt modelId="{98E07EDE-6D08-48C3-8B1A-B05EAD9C51FE}" type="sibTrans" cxnId="{E9233F30-629C-4F85-BB4B-63ADAE2D83B9}">
      <dgm:prSet/>
      <dgm:spPr/>
      <dgm:t>
        <a:bodyPr/>
        <a:lstStyle/>
        <a:p>
          <a:endParaRPr lang="en-IN"/>
        </a:p>
      </dgm:t>
    </dgm:pt>
    <dgm:pt modelId="{E42E6EA8-2F40-4E56-81FD-41441AA9D08B}" type="pres">
      <dgm:prSet presAssocID="{CD2840DF-1116-429A-98A8-BAE9702D8216}" presName="linear" presStyleCnt="0">
        <dgm:presLayoutVars>
          <dgm:animLvl val="lvl"/>
          <dgm:resizeHandles val="exact"/>
        </dgm:presLayoutVars>
      </dgm:prSet>
      <dgm:spPr/>
    </dgm:pt>
    <dgm:pt modelId="{756468AA-A55F-4EA2-8C3B-5253F4B97F00}" type="pres">
      <dgm:prSet presAssocID="{E184DC54-0872-43E6-85D8-26D8D81AC707}" presName="parentText" presStyleLbl="node1" presStyleIdx="0" presStyleCnt="1" custLinFactNeighborX="-15327" custLinFactNeighborY="-10900">
        <dgm:presLayoutVars>
          <dgm:chMax val="0"/>
          <dgm:bulletEnabled val="1"/>
        </dgm:presLayoutVars>
      </dgm:prSet>
      <dgm:spPr/>
    </dgm:pt>
  </dgm:ptLst>
  <dgm:cxnLst>
    <dgm:cxn modelId="{77CBC107-BBA6-4296-A4A6-94981ED70A52}" type="presOf" srcId="{E184DC54-0872-43E6-85D8-26D8D81AC707}" destId="{756468AA-A55F-4EA2-8C3B-5253F4B97F00}" srcOrd="0" destOrd="0" presId="urn:microsoft.com/office/officeart/2005/8/layout/vList2"/>
    <dgm:cxn modelId="{E9233F30-629C-4F85-BB4B-63ADAE2D83B9}" srcId="{CD2840DF-1116-429A-98A8-BAE9702D8216}" destId="{E184DC54-0872-43E6-85D8-26D8D81AC707}" srcOrd="0" destOrd="0" parTransId="{876083BA-86D7-4397-8791-3CAC2A9CBE5E}" sibTransId="{98E07EDE-6D08-48C3-8B1A-B05EAD9C51FE}"/>
    <dgm:cxn modelId="{0AF25041-D957-46C0-86D7-F47928CD2C3F}" type="presOf" srcId="{CD2840DF-1116-429A-98A8-BAE9702D8216}" destId="{E42E6EA8-2F40-4E56-81FD-41441AA9D08B}" srcOrd="0" destOrd="0" presId="urn:microsoft.com/office/officeart/2005/8/layout/vList2"/>
    <dgm:cxn modelId="{7333C5FD-4707-4A90-A884-429608D3A262}" type="presParOf" srcId="{E42E6EA8-2F40-4E56-81FD-41441AA9D08B}" destId="{756468AA-A55F-4EA2-8C3B-5253F4B97F00}"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26FA8C09-5123-47BA-8562-27B1E0DD9630}"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IN"/>
        </a:p>
      </dgm:t>
    </dgm:pt>
    <dgm:pt modelId="{944FA09C-943E-4F0E-88DB-EE96FBC9E174}">
      <dgm:prSet/>
      <dgm:spPr/>
      <dgm:t>
        <a:bodyPr/>
        <a:lstStyle/>
        <a:p>
          <a:r>
            <a:rPr lang="en-US" b="1" dirty="0"/>
            <a:t>SIMULATION SCREENSHOTS</a:t>
          </a:r>
          <a:br>
            <a:rPr lang="en-IN" b="1" dirty="0"/>
          </a:br>
          <a:br>
            <a:rPr lang="en-IN" dirty="0"/>
          </a:br>
          <a:endParaRPr lang="en-IN" dirty="0"/>
        </a:p>
      </dgm:t>
    </dgm:pt>
    <dgm:pt modelId="{AD4F8FC2-AA50-49DA-8839-8BB9F5881825}" type="parTrans" cxnId="{0B33B957-5C01-4AB4-BE4B-D0DABAEDDE8D}">
      <dgm:prSet/>
      <dgm:spPr/>
      <dgm:t>
        <a:bodyPr/>
        <a:lstStyle/>
        <a:p>
          <a:endParaRPr lang="en-IN"/>
        </a:p>
      </dgm:t>
    </dgm:pt>
    <dgm:pt modelId="{6B92361C-6917-4FB6-8DD0-799183CF2DB2}" type="sibTrans" cxnId="{0B33B957-5C01-4AB4-BE4B-D0DABAEDDE8D}">
      <dgm:prSet/>
      <dgm:spPr/>
      <dgm:t>
        <a:bodyPr/>
        <a:lstStyle/>
        <a:p>
          <a:endParaRPr lang="en-IN"/>
        </a:p>
      </dgm:t>
    </dgm:pt>
    <dgm:pt modelId="{07D42F6E-8F4D-4CF2-820F-734AD935F73C}" type="pres">
      <dgm:prSet presAssocID="{26FA8C09-5123-47BA-8562-27B1E0DD9630}" presName="linear" presStyleCnt="0">
        <dgm:presLayoutVars>
          <dgm:animLvl val="lvl"/>
          <dgm:resizeHandles val="exact"/>
        </dgm:presLayoutVars>
      </dgm:prSet>
      <dgm:spPr/>
    </dgm:pt>
    <dgm:pt modelId="{6249F766-0D2B-43A1-87A6-278FBFE3C50A}" type="pres">
      <dgm:prSet presAssocID="{944FA09C-943E-4F0E-88DB-EE96FBC9E174}" presName="parentText" presStyleLbl="node1" presStyleIdx="0" presStyleCnt="1" custLinFactNeighborX="-21154" custLinFactNeighborY="-44365">
        <dgm:presLayoutVars>
          <dgm:chMax val="0"/>
          <dgm:bulletEnabled val="1"/>
        </dgm:presLayoutVars>
      </dgm:prSet>
      <dgm:spPr/>
    </dgm:pt>
  </dgm:ptLst>
  <dgm:cxnLst>
    <dgm:cxn modelId="{0B33B957-5C01-4AB4-BE4B-D0DABAEDDE8D}" srcId="{26FA8C09-5123-47BA-8562-27B1E0DD9630}" destId="{944FA09C-943E-4F0E-88DB-EE96FBC9E174}" srcOrd="0" destOrd="0" parTransId="{AD4F8FC2-AA50-49DA-8839-8BB9F5881825}" sibTransId="{6B92361C-6917-4FB6-8DD0-799183CF2DB2}"/>
    <dgm:cxn modelId="{00467780-DB4B-4E0D-B99F-1853368F1D68}" type="presOf" srcId="{944FA09C-943E-4F0E-88DB-EE96FBC9E174}" destId="{6249F766-0D2B-43A1-87A6-278FBFE3C50A}" srcOrd="0" destOrd="0" presId="urn:microsoft.com/office/officeart/2005/8/layout/vList2"/>
    <dgm:cxn modelId="{C5F3B9A7-929C-4EF7-8C38-75379133E33A}" type="presOf" srcId="{26FA8C09-5123-47BA-8562-27B1E0DD9630}" destId="{07D42F6E-8F4D-4CF2-820F-734AD935F73C}" srcOrd="0" destOrd="0" presId="urn:microsoft.com/office/officeart/2005/8/layout/vList2"/>
    <dgm:cxn modelId="{C7E28105-DAF1-448F-94D0-3559B1FF13F6}" type="presParOf" srcId="{07D42F6E-8F4D-4CF2-820F-734AD935F73C}" destId="{6249F766-0D2B-43A1-87A6-278FBFE3C50A}"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FA00C9A5-2785-4B71-8FEB-1E2680AA99E5}"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IN"/>
        </a:p>
      </dgm:t>
    </dgm:pt>
    <dgm:pt modelId="{DD8C6509-86DB-4418-B574-721C972E3445}">
      <dgm:prSet/>
      <dgm:spPr/>
      <dgm:t>
        <a:bodyPr/>
        <a:lstStyle/>
        <a:p>
          <a:r>
            <a:rPr lang="en-US" b="1"/>
            <a:t>SIMULATION SCREENSHOTS</a:t>
          </a:r>
          <a:br>
            <a:rPr lang="en-IN" b="1"/>
          </a:br>
          <a:br>
            <a:rPr lang="en-IN"/>
          </a:br>
          <a:endParaRPr lang="en-IN"/>
        </a:p>
      </dgm:t>
    </dgm:pt>
    <dgm:pt modelId="{287C2E93-DC5F-42DA-8623-43957530773A}" type="parTrans" cxnId="{D1DE0014-AF34-49DA-B269-F83651468D5A}">
      <dgm:prSet/>
      <dgm:spPr/>
      <dgm:t>
        <a:bodyPr/>
        <a:lstStyle/>
        <a:p>
          <a:endParaRPr lang="en-IN"/>
        </a:p>
      </dgm:t>
    </dgm:pt>
    <dgm:pt modelId="{FE205F5E-5875-4BD4-9383-A0D438748C76}" type="sibTrans" cxnId="{D1DE0014-AF34-49DA-B269-F83651468D5A}">
      <dgm:prSet/>
      <dgm:spPr/>
      <dgm:t>
        <a:bodyPr/>
        <a:lstStyle/>
        <a:p>
          <a:endParaRPr lang="en-IN"/>
        </a:p>
      </dgm:t>
    </dgm:pt>
    <dgm:pt modelId="{4F839616-D0C4-4365-8947-ACCE3A164E71}" type="pres">
      <dgm:prSet presAssocID="{FA00C9A5-2785-4B71-8FEB-1E2680AA99E5}" presName="linear" presStyleCnt="0">
        <dgm:presLayoutVars>
          <dgm:animLvl val="lvl"/>
          <dgm:resizeHandles val="exact"/>
        </dgm:presLayoutVars>
      </dgm:prSet>
      <dgm:spPr/>
    </dgm:pt>
    <dgm:pt modelId="{930F8893-AC4D-42B8-84E4-0849EBF762BD}" type="pres">
      <dgm:prSet presAssocID="{DD8C6509-86DB-4418-B574-721C972E3445}" presName="parentText" presStyleLbl="node1" presStyleIdx="0" presStyleCnt="1">
        <dgm:presLayoutVars>
          <dgm:chMax val="0"/>
          <dgm:bulletEnabled val="1"/>
        </dgm:presLayoutVars>
      </dgm:prSet>
      <dgm:spPr/>
    </dgm:pt>
  </dgm:ptLst>
  <dgm:cxnLst>
    <dgm:cxn modelId="{D1DE0014-AF34-49DA-B269-F83651468D5A}" srcId="{FA00C9A5-2785-4B71-8FEB-1E2680AA99E5}" destId="{DD8C6509-86DB-4418-B574-721C972E3445}" srcOrd="0" destOrd="0" parTransId="{287C2E93-DC5F-42DA-8623-43957530773A}" sibTransId="{FE205F5E-5875-4BD4-9383-A0D438748C76}"/>
    <dgm:cxn modelId="{C1915159-F5AF-4003-83D5-9D742BD4EB4F}" type="presOf" srcId="{DD8C6509-86DB-4418-B574-721C972E3445}" destId="{930F8893-AC4D-42B8-84E4-0849EBF762BD}" srcOrd="0" destOrd="0" presId="urn:microsoft.com/office/officeart/2005/8/layout/vList2"/>
    <dgm:cxn modelId="{834BF9C4-C660-41B4-A95F-63733FB41936}" type="presOf" srcId="{FA00C9A5-2785-4B71-8FEB-1E2680AA99E5}" destId="{4F839616-D0C4-4365-8947-ACCE3A164E71}" srcOrd="0" destOrd="0" presId="urn:microsoft.com/office/officeart/2005/8/layout/vList2"/>
    <dgm:cxn modelId="{002F4AAD-A342-4D87-A83B-9BFDF87CD81B}" type="presParOf" srcId="{4F839616-D0C4-4365-8947-ACCE3A164E71}" destId="{930F8893-AC4D-42B8-84E4-0849EBF762BD}"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8B75D9FF-141A-4E75-B845-2A75D92B1D68}"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IN"/>
        </a:p>
      </dgm:t>
    </dgm:pt>
    <dgm:pt modelId="{EA4E0AB2-F357-4FAB-8AAC-A74E1CC84C45}">
      <dgm:prSet/>
      <dgm:spPr/>
      <dgm:t>
        <a:bodyPr/>
        <a:lstStyle/>
        <a:p>
          <a:r>
            <a:rPr lang="en-US" b="1"/>
            <a:t>SIMULATION SCREENSHOTS</a:t>
          </a:r>
          <a:br>
            <a:rPr lang="en-IN" b="1"/>
          </a:br>
          <a:br>
            <a:rPr lang="en-IN"/>
          </a:br>
          <a:endParaRPr lang="en-IN"/>
        </a:p>
      </dgm:t>
    </dgm:pt>
    <dgm:pt modelId="{61433C6F-389E-42A0-8A0E-D8328578461E}" type="parTrans" cxnId="{893AEBA4-266A-4628-A8A8-0429C2D03606}">
      <dgm:prSet/>
      <dgm:spPr/>
      <dgm:t>
        <a:bodyPr/>
        <a:lstStyle/>
        <a:p>
          <a:endParaRPr lang="en-IN"/>
        </a:p>
      </dgm:t>
    </dgm:pt>
    <dgm:pt modelId="{2423BB46-4A65-4431-9B72-C93550FD3A96}" type="sibTrans" cxnId="{893AEBA4-266A-4628-A8A8-0429C2D03606}">
      <dgm:prSet/>
      <dgm:spPr/>
      <dgm:t>
        <a:bodyPr/>
        <a:lstStyle/>
        <a:p>
          <a:endParaRPr lang="en-IN"/>
        </a:p>
      </dgm:t>
    </dgm:pt>
    <dgm:pt modelId="{FDDD5975-33CF-47EF-A01C-AD9D3125A9A0}" type="pres">
      <dgm:prSet presAssocID="{8B75D9FF-141A-4E75-B845-2A75D92B1D68}" presName="linear" presStyleCnt="0">
        <dgm:presLayoutVars>
          <dgm:animLvl val="lvl"/>
          <dgm:resizeHandles val="exact"/>
        </dgm:presLayoutVars>
      </dgm:prSet>
      <dgm:spPr/>
    </dgm:pt>
    <dgm:pt modelId="{D8B0B134-753F-4B3E-9C12-5A8414C71B1D}" type="pres">
      <dgm:prSet presAssocID="{EA4E0AB2-F357-4FAB-8AAC-A74E1CC84C45}" presName="parentText" presStyleLbl="node1" presStyleIdx="0" presStyleCnt="1">
        <dgm:presLayoutVars>
          <dgm:chMax val="0"/>
          <dgm:bulletEnabled val="1"/>
        </dgm:presLayoutVars>
      </dgm:prSet>
      <dgm:spPr/>
    </dgm:pt>
  </dgm:ptLst>
  <dgm:cxnLst>
    <dgm:cxn modelId="{FEAEFD67-130A-4FF1-9B83-963595573EC0}" type="presOf" srcId="{8B75D9FF-141A-4E75-B845-2A75D92B1D68}" destId="{FDDD5975-33CF-47EF-A01C-AD9D3125A9A0}" srcOrd="0" destOrd="0" presId="urn:microsoft.com/office/officeart/2005/8/layout/vList2"/>
    <dgm:cxn modelId="{893AEBA4-266A-4628-A8A8-0429C2D03606}" srcId="{8B75D9FF-141A-4E75-B845-2A75D92B1D68}" destId="{EA4E0AB2-F357-4FAB-8AAC-A74E1CC84C45}" srcOrd="0" destOrd="0" parTransId="{61433C6F-389E-42A0-8A0E-D8328578461E}" sibTransId="{2423BB46-4A65-4431-9B72-C93550FD3A96}"/>
    <dgm:cxn modelId="{661192CD-944A-4EBF-A6A9-5E9EE136CCBC}" type="presOf" srcId="{EA4E0AB2-F357-4FAB-8AAC-A74E1CC84C45}" destId="{D8B0B134-753F-4B3E-9C12-5A8414C71B1D}" srcOrd="0" destOrd="0" presId="urn:microsoft.com/office/officeart/2005/8/layout/vList2"/>
    <dgm:cxn modelId="{EFB88222-AC96-48DE-B3C3-9D2DA5082030}" type="presParOf" srcId="{FDDD5975-33CF-47EF-A01C-AD9D3125A9A0}" destId="{D8B0B134-753F-4B3E-9C12-5A8414C71B1D}"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950FA1BE-0497-491C-AE50-3548E1EA6C53}"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IN"/>
        </a:p>
      </dgm:t>
    </dgm:pt>
    <dgm:pt modelId="{FCA35C98-5742-4C9C-B80B-7F50B738F795}">
      <dgm:prSet/>
      <dgm:spPr/>
      <dgm:t>
        <a:bodyPr/>
        <a:lstStyle/>
        <a:p>
          <a:r>
            <a:rPr lang="en-US" b="1"/>
            <a:t>SIMULATION SCREENSHOTS</a:t>
          </a:r>
          <a:br>
            <a:rPr lang="en-IN" b="1"/>
          </a:br>
          <a:br>
            <a:rPr lang="en-IN"/>
          </a:br>
          <a:endParaRPr lang="en-IN"/>
        </a:p>
      </dgm:t>
    </dgm:pt>
    <dgm:pt modelId="{16BDBA5B-4EFF-4A4A-BB6E-E3E794FA6186}" type="parTrans" cxnId="{62DC3C28-AA88-4EA6-944B-B075A48F00C8}">
      <dgm:prSet/>
      <dgm:spPr/>
      <dgm:t>
        <a:bodyPr/>
        <a:lstStyle/>
        <a:p>
          <a:endParaRPr lang="en-IN"/>
        </a:p>
      </dgm:t>
    </dgm:pt>
    <dgm:pt modelId="{21830B00-0988-45BA-9465-07ED8C34377E}" type="sibTrans" cxnId="{62DC3C28-AA88-4EA6-944B-B075A48F00C8}">
      <dgm:prSet/>
      <dgm:spPr/>
      <dgm:t>
        <a:bodyPr/>
        <a:lstStyle/>
        <a:p>
          <a:endParaRPr lang="en-IN"/>
        </a:p>
      </dgm:t>
    </dgm:pt>
    <dgm:pt modelId="{B4F4ECEF-23E4-4849-ABD9-0CD6A96E5C7E}" type="pres">
      <dgm:prSet presAssocID="{950FA1BE-0497-491C-AE50-3548E1EA6C53}" presName="linear" presStyleCnt="0">
        <dgm:presLayoutVars>
          <dgm:animLvl val="lvl"/>
          <dgm:resizeHandles val="exact"/>
        </dgm:presLayoutVars>
      </dgm:prSet>
      <dgm:spPr/>
    </dgm:pt>
    <dgm:pt modelId="{C3808F6B-7805-4810-B662-365589F63640}" type="pres">
      <dgm:prSet presAssocID="{FCA35C98-5742-4C9C-B80B-7F50B738F795}" presName="parentText" presStyleLbl="node1" presStyleIdx="0" presStyleCnt="1">
        <dgm:presLayoutVars>
          <dgm:chMax val="0"/>
          <dgm:bulletEnabled val="1"/>
        </dgm:presLayoutVars>
      </dgm:prSet>
      <dgm:spPr/>
    </dgm:pt>
  </dgm:ptLst>
  <dgm:cxnLst>
    <dgm:cxn modelId="{62DC3C28-AA88-4EA6-944B-B075A48F00C8}" srcId="{950FA1BE-0497-491C-AE50-3548E1EA6C53}" destId="{FCA35C98-5742-4C9C-B80B-7F50B738F795}" srcOrd="0" destOrd="0" parTransId="{16BDBA5B-4EFF-4A4A-BB6E-E3E794FA6186}" sibTransId="{21830B00-0988-45BA-9465-07ED8C34377E}"/>
    <dgm:cxn modelId="{5326AEDC-3F70-4446-8E40-78983C9243B6}" type="presOf" srcId="{FCA35C98-5742-4C9C-B80B-7F50B738F795}" destId="{C3808F6B-7805-4810-B662-365589F63640}" srcOrd="0" destOrd="0" presId="urn:microsoft.com/office/officeart/2005/8/layout/vList2"/>
    <dgm:cxn modelId="{4C59ABEE-A5B9-430E-8E0C-D9AAA3EAB9FC}" type="presOf" srcId="{950FA1BE-0497-491C-AE50-3548E1EA6C53}" destId="{B4F4ECEF-23E4-4849-ABD9-0CD6A96E5C7E}" srcOrd="0" destOrd="0" presId="urn:microsoft.com/office/officeart/2005/8/layout/vList2"/>
    <dgm:cxn modelId="{09A378B2-B900-4D7D-B0B2-2895C4CCD8DD}" type="presParOf" srcId="{B4F4ECEF-23E4-4849-ABD9-0CD6A96E5C7E}" destId="{C3808F6B-7805-4810-B662-365589F63640}"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CE72A37-6A0B-43CE-86AE-1472BEB0F024}"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IN"/>
        </a:p>
      </dgm:t>
    </dgm:pt>
    <dgm:pt modelId="{E0C5C4C6-FE9D-4612-8C31-689844C52E2E}">
      <dgm:prSet/>
      <dgm:spPr/>
      <dgm:t>
        <a:bodyPr/>
        <a:lstStyle/>
        <a:p>
          <a:r>
            <a:rPr lang="en-US"/>
            <a:t>System Requirements-</a:t>
          </a:r>
          <a:endParaRPr lang="en-IN"/>
        </a:p>
      </dgm:t>
    </dgm:pt>
    <dgm:pt modelId="{1E467F74-6CE2-48A2-B923-373B23351C11}" type="parTrans" cxnId="{5E56D1A9-EA22-4DAA-ABC3-1BCD5B339717}">
      <dgm:prSet/>
      <dgm:spPr/>
      <dgm:t>
        <a:bodyPr/>
        <a:lstStyle/>
        <a:p>
          <a:endParaRPr lang="en-IN"/>
        </a:p>
      </dgm:t>
    </dgm:pt>
    <dgm:pt modelId="{EF5840F9-151C-4697-8EE2-57B70DB05C55}" type="sibTrans" cxnId="{5E56D1A9-EA22-4DAA-ABC3-1BCD5B339717}">
      <dgm:prSet/>
      <dgm:spPr/>
      <dgm:t>
        <a:bodyPr/>
        <a:lstStyle/>
        <a:p>
          <a:endParaRPr lang="en-IN"/>
        </a:p>
      </dgm:t>
    </dgm:pt>
    <dgm:pt modelId="{A565EDE7-38DF-460D-8071-F55E19EABE7E}" type="pres">
      <dgm:prSet presAssocID="{ECE72A37-6A0B-43CE-86AE-1472BEB0F024}" presName="linear" presStyleCnt="0">
        <dgm:presLayoutVars>
          <dgm:animLvl val="lvl"/>
          <dgm:resizeHandles val="exact"/>
        </dgm:presLayoutVars>
      </dgm:prSet>
      <dgm:spPr/>
    </dgm:pt>
    <dgm:pt modelId="{5336ECA5-56AE-485D-A0EB-BFAFDC3AB8C8}" type="pres">
      <dgm:prSet presAssocID="{E0C5C4C6-FE9D-4612-8C31-689844C52E2E}" presName="parentText" presStyleLbl="node1" presStyleIdx="0" presStyleCnt="1">
        <dgm:presLayoutVars>
          <dgm:chMax val="0"/>
          <dgm:bulletEnabled val="1"/>
        </dgm:presLayoutVars>
      </dgm:prSet>
      <dgm:spPr/>
    </dgm:pt>
  </dgm:ptLst>
  <dgm:cxnLst>
    <dgm:cxn modelId="{05A60911-B9FE-407E-A9F4-FCF2B1A3544B}" type="presOf" srcId="{ECE72A37-6A0B-43CE-86AE-1472BEB0F024}" destId="{A565EDE7-38DF-460D-8071-F55E19EABE7E}" srcOrd="0" destOrd="0" presId="urn:microsoft.com/office/officeart/2005/8/layout/vList2"/>
    <dgm:cxn modelId="{8D21B583-8142-4E6F-9B13-D900E186CC51}" type="presOf" srcId="{E0C5C4C6-FE9D-4612-8C31-689844C52E2E}" destId="{5336ECA5-56AE-485D-A0EB-BFAFDC3AB8C8}" srcOrd="0" destOrd="0" presId="urn:microsoft.com/office/officeart/2005/8/layout/vList2"/>
    <dgm:cxn modelId="{5E56D1A9-EA22-4DAA-ABC3-1BCD5B339717}" srcId="{ECE72A37-6A0B-43CE-86AE-1472BEB0F024}" destId="{E0C5C4C6-FE9D-4612-8C31-689844C52E2E}" srcOrd="0" destOrd="0" parTransId="{1E467F74-6CE2-48A2-B923-373B23351C11}" sibTransId="{EF5840F9-151C-4697-8EE2-57B70DB05C55}"/>
    <dgm:cxn modelId="{07436420-E6F4-48F2-8EA6-89B68EF7EA7B}" type="presParOf" srcId="{A565EDE7-38DF-460D-8071-F55E19EABE7E}" destId="{5336ECA5-56AE-485D-A0EB-BFAFDC3AB8C8}"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4487D28-CD7A-4270-833E-E9F087594F1D}"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IN"/>
        </a:p>
      </dgm:t>
    </dgm:pt>
    <dgm:pt modelId="{73E64E3E-D4B4-4C97-BE27-295FBB31B112}">
      <dgm:prSet/>
      <dgm:spPr/>
      <dgm:t>
        <a:bodyPr/>
        <a:lstStyle/>
        <a:p>
          <a:r>
            <a:rPr lang="en-IN" b="1" i="0" baseline="0"/>
            <a:t>2. SYSTEM REQUIREMENT </a:t>
          </a:r>
          <a:endParaRPr lang="en-IN"/>
        </a:p>
      </dgm:t>
    </dgm:pt>
    <dgm:pt modelId="{F267839F-4E86-4E89-A128-CFD6D9567075}" type="parTrans" cxnId="{F167173D-0BF8-440E-B34B-6DA98A0D8B19}">
      <dgm:prSet/>
      <dgm:spPr/>
      <dgm:t>
        <a:bodyPr/>
        <a:lstStyle/>
        <a:p>
          <a:endParaRPr lang="en-IN"/>
        </a:p>
      </dgm:t>
    </dgm:pt>
    <dgm:pt modelId="{3A8A8AEA-DB86-4462-9AC5-D25BA0FAC173}" type="sibTrans" cxnId="{F167173D-0BF8-440E-B34B-6DA98A0D8B19}">
      <dgm:prSet/>
      <dgm:spPr/>
      <dgm:t>
        <a:bodyPr/>
        <a:lstStyle/>
        <a:p>
          <a:endParaRPr lang="en-IN"/>
        </a:p>
      </dgm:t>
    </dgm:pt>
    <dgm:pt modelId="{F376753A-B4F9-4A80-88F9-A5B9F3086DC4}">
      <dgm:prSet/>
      <dgm:spPr/>
      <dgm:t>
        <a:bodyPr/>
        <a:lstStyle/>
        <a:p>
          <a:r>
            <a:rPr lang="en-IN" b="1" i="0" baseline="0"/>
            <a:t>2.1 Hardware Specification </a:t>
          </a:r>
          <a:endParaRPr lang="en-IN"/>
        </a:p>
      </dgm:t>
    </dgm:pt>
    <dgm:pt modelId="{D9A9E06D-91CB-4FD8-B2E4-31DBB89BD2F8}" type="parTrans" cxnId="{5C2AB173-9784-4C3A-96E7-90A98A0D55CF}">
      <dgm:prSet/>
      <dgm:spPr/>
      <dgm:t>
        <a:bodyPr/>
        <a:lstStyle/>
        <a:p>
          <a:endParaRPr lang="en-IN"/>
        </a:p>
      </dgm:t>
    </dgm:pt>
    <dgm:pt modelId="{1140D863-EC7C-4D46-B1F2-900E55D7D215}" type="sibTrans" cxnId="{5C2AB173-9784-4C3A-96E7-90A98A0D55CF}">
      <dgm:prSet/>
      <dgm:spPr/>
      <dgm:t>
        <a:bodyPr/>
        <a:lstStyle/>
        <a:p>
          <a:endParaRPr lang="en-IN"/>
        </a:p>
      </dgm:t>
    </dgm:pt>
    <dgm:pt modelId="{1627A48E-AFC4-4598-9EC5-5585B21F7A9A}">
      <dgm:prSet/>
      <dgm:spPr/>
      <dgm:t>
        <a:bodyPr/>
        <a:lstStyle/>
        <a:p>
          <a:r>
            <a:rPr lang="en-IN" b="1" i="0" baseline="0"/>
            <a:t>Server: </a:t>
          </a:r>
          <a:endParaRPr lang="en-IN"/>
        </a:p>
      </dgm:t>
    </dgm:pt>
    <dgm:pt modelId="{3B798DBD-8C06-4103-BDE0-CE3B92504CE2}" type="parTrans" cxnId="{5229607C-C8A2-411A-8136-E59425FA547B}">
      <dgm:prSet/>
      <dgm:spPr/>
      <dgm:t>
        <a:bodyPr/>
        <a:lstStyle/>
        <a:p>
          <a:endParaRPr lang="en-IN"/>
        </a:p>
      </dgm:t>
    </dgm:pt>
    <dgm:pt modelId="{53DB0B24-B7D9-4B93-80B8-12CE4438D737}" type="sibTrans" cxnId="{5229607C-C8A2-411A-8136-E59425FA547B}">
      <dgm:prSet/>
      <dgm:spPr/>
      <dgm:t>
        <a:bodyPr/>
        <a:lstStyle/>
        <a:p>
          <a:endParaRPr lang="en-IN"/>
        </a:p>
      </dgm:t>
    </dgm:pt>
    <dgm:pt modelId="{456A655B-A9D2-46FC-B468-045F6CBCFB44}">
      <dgm:prSet/>
      <dgm:spPr/>
      <dgm:t>
        <a:bodyPr/>
        <a:lstStyle/>
        <a:p>
          <a:r>
            <a:rPr lang="en-IN" b="1" i="0" baseline="0"/>
            <a:t>Processor-7th generation i5 </a:t>
          </a:r>
          <a:endParaRPr lang="en-IN"/>
        </a:p>
      </dgm:t>
    </dgm:pt>
    <dgm:pt modelId="{207C65EA-27D9-4850-9761-02318E085D75}" type="parTrans" cxnId="{ACAF8D76-926F-49FA-A5A9-AC6D26E85584}">
      <dgm:prSet/>
      <dgm:spPr/>
      <dgm:t>
        <a:bodyPr/>
        <a:lstStyle/>
        <a:p>
          <a:endParaRPr lang="en-IN"/>
        </a:p>
      </dgm:t>
    </dgm:pt>
    <dgm:pt modelId="{A65CC506-367A-4A4B-AA55-0E16E0DEC642}" type="sibTrans" cxnId="{ACAF8D76-926F-49FA-A5A9-AC6D26E85584}">
      <dgm:prSet/>
      <dgm:spPr/>
      <dgm:t>
        <a:bodyPr/>
        <a:lstStyle/>
        <a:p>
          <a:endParaRPr lang="en-IN"/>
        </a:p>
      </dgm:t>
    </dgm:pt>
    <dgm:pt modelId="{41B80724-D5D3-4AD4-B83A-89DD8464FEDF}">
      <dgm:prSet/>
      <dgm:spPr/>
      <dgm:t>
        <a:bodyPr/>
        <a:lstStyle/>
        <a:p>
          <a:r>
            <a:rPr lang="en-IN" b="1" i="0" baseline="0"/>
            <a:t>RAM-128MB (min) </a:t>
          </a:r>
          <a:endParaRPr lang="en-IN"/>
        </a:p>
      </dgm:t>
    </dgm:pt>
    <dgm:pt modelId="{60D86052-CA35-4069-893C-5ABB1E1F5BB5}" type="parTrans" cxnId="{232B5574-2475-4B9E-9504-02817C3DFD64}">
      <dgm:prSet/>
      <dgm:spPr/>
      <dgm:t>
        <a:bodyPr/>
        <a:lstStyle/>
        <a:p>
          <a:endParaRPr lang="en-IN"/>
        </a:p>
      </dgm:t>
    </dgm:pt>
    <dgm:pt modelId="{BCF6985E-6FB2-4EAA-9DA0-77B4CA008916}" type="sibTrans" cxnId="{232B5574-2475-4B9E-9504-02817C3DFD64}">
      <dgm:prSet/>
      <dgm:spPr/>
      <dgm:t>
        <a:bodyPr/>
        <a:lstStyle/>
        <a:p>
          <a:endParaRPr lang="en-IN"/>
        </a:p>
      </dgm:t>
    </dgm:pt>
    <dgm:pt modelId="{703FE06A-BDFC-4206-8451-F21E6B27CE50}">
      <dgm:prSet/>
      <dgm:spPr/>
      <dgm:t>
        <a:bodyPr/>
        <a:lstStyle/>
        <a:p>
          <a:r>
            <a:rPr lang="en-IN" b="1" i="0" baseline="0"/>
            <a:t>Hard disk-20GB </a:t>
          </a:r>
          <a:endParaRPr lang="en-IN"/>
        </a:p>
      </dgm:t>
    </dgm:pt>
    <dgm:pt modelId="{A76BF25E-478F-4A99-8747-A1644F6105DA}" type="parTrans" cxnId="{487FD670-00A8-4043-9F29-58BB465B3E74}">
      <dgm:prSet/>
      <dgm:spPr/>
      <dgm:t>
        <a:bodyPr/>
        <a:lstStyle/>
        <a:p>
          <a:endParaRPr lang="en-IN"/>
        </a:p>
      </dgm:t>
    </dgm:pt>
    <dgm:pt modelId="{09A85349-AA45-4C4A-87DC-66C4F5F72560}" type="sibTrans" cxnId="{487FD670-00A8-4043-9F29-58BB465B3E74}">
      <dgm:prSet/>
      <dgm:spPr/>
      <dgm:t>
        <a:bodyPr/>
        <a:lstStyle/>
        <a:p>
          <a:endParaRPr lang="en-IN"/>
        </a:p>
      </dgm:t>
    </dgm:pt>
    <dgm:pt modelId="{A7E59135-3B40-44C4-A9D4-9A9CB855431D}">
      <dgm:prSet/>
      <dgm:spPr/>
      <dgm:t>
        <a:bodyPr/>
        <a:lstStyle/>
        <a:p>
          <a:r>
            <a:rPr lang="en-IN" b="1" i="0" baseline="0" dirty="0"/>
            <a:t>Customer: </a:t>
          </a:r>
          <a:endParaRPr lang="en-IN" dirty="0"/>
        </a:p>
      </dgm:t>
    </dgm:pt>
    <dgm:pt modelId="{DA2DC7F1-05CD-4AF6-A1A4-BFFFAB597471}" type="parTrans" cxnId="{69BDEDD5-960C-45AA-94A8-9D0CC1282D4D}">
      <dgm:prSet/>
      <dgm:spPr/>
      <dgm:t>
        <a:bodyPr/>
        <a:lstStyle/>
        <a:p>
          <a:endParaRPr lang="en-IN"/>
        </a:p>
      </dgm:t>
    </dgm:pt>
    <dgm:pt modelId="{DD697EEA-FF42-450D-A751-024E2688A5E2}" type="sibTrans" cxnId="{69BDEDD5-960C-45AA-94A8-9D0CC1282D4D}">
      <dgm:prSet/>
      <dgm:spPr/>
      <dgm:t>
        <a:bodyPr/>
        <a:lstStyle/>
        <a:p>
          <a:endParaRPr lang="en-IN"/>
        </a:p>
      </dgm:t>
    </dgm:pt>
    <dgm:pt modelId="{39736BC6-27D8-452E-A1C2-410C04078E7B}">
      <dgm:prSet/>
      <dgm:spPr/>
      <dgm:t>
        <a:bodyPr/>
        <a:lstStyle/>
        <a:p>
          <a:r>
            <a:rPr lang="en-IN" b="1" i="0" baseline="0"/>
            <a:t>Processor-7th generation i5 </a:t>
          </a:r>
          <a:endParaRPr lang="en-IN"/>
        </a:p>
      </dgm:t>
    </dgm:pt>
    <dgm:pt modelId="{7E0D54A9-C60A-4C01-8E05-A287AE80722E}" type="parTrans" cxnId="{2225528E-A603-45F9-A90E-280589DF6F64}">
      <dgm:prSet/>
      <dgm:spPr/>
      <dgm:t>
        <a:bodyPr/>
        <a:lstStyle/>
        <a:p>
          <a:endParaRPr lang="en-IN"/>
        </a:p>
      </dgm:t>
    </dgm:pt>
    <dgm:pt modelId="{6A971AA7-503C-453B-8582-E6A9D1DDCD76}" type="sibTrans" cxnId="{2225528E-A603-45F9-A90E-280589DF6F64}">
      <dgm:prSet/>
      <dgm:spPr/>
      <dgm:t>
        <a:bodyPr/>
        <a:lstStyle/>
        <a:p>
          <a:endParaRPr lang="en-IN"/>
        </a:p>
      </dgm:t>
    </dgm:pt>
    <dgm:pt modelId="{9E8929AE-383B-4FB0-AC11-90C00959086B}">
      <dgm:prSet/>
      <dgm:spPr/>
      <dgm:t>
        <a:bodyPr/>
        <a:lstStyle/>
        <a:p>
          <a:r>
            <a:rPr lang="en-IN" b="1" i="0" baseline="0"/>
            <a:t>Ram-128MB (min) </a:t>
          </a:r>
          <a:endParaRPr lang="en-IN"/>
        </a:p>
      </dgm:t>
    </dgm:pt>
    <dgm:pt modelId="{D2B6CE3D-6B22-458F-8ECC-A54603D389DD}" type="parTrans" cxnId="{63DE31C5-FFE8-4252-ACAB-DD3D31EBFB22}">
      <dgm:prSet/>
      <dgm:spPr/>
      <dgm:t>
        <a:bodyPr/>
        <a:lstStyle/>
        <a:p>
          <a:endParaRPr lang="en-IN"/>
        </a:p>
      </dgm:t>
    </dgm:pt>
    <dgm:pt modelId="{220B9937-A9E3-4421-B8A4-48F7A265CB55}" type="sibTrans" cxnId="{63DE31C5-FFE8-4252-ACAB-DD3D31EBFB22}">
      <dgm:prSet/>
      <dgm:spPr/>
      <dgm:t>
        <a:bodyPr/>
        <a:lstStyle/>
        <a:p>
          <a:endParaRPr lang="en-IN"/>
        </a:p>
      </dgm:t>
    </dgm:pt>
    <dgm:pt modelId="{8F9F4AEF-4362-4B97-8B43-71E5D1EE4530}">
      <dgm:prSet/>
      <dgm:spPr/>
      <dgm:t>
        <a:bodyPr/>
        <a:lstStyle/>
        <a:p>
          <a:r>
            <a:rPr lang="en-IN" b="1" i="0" baseline="0"/>
            <a:t>Hard disk- 20GB </a:t>
          </a:r>
          <a:endParaRPr lang="en-IN"/>
        </a:p>
      </dgm:t>
    </dgm:pt>
    <dgm:pt modelId="{6872360A-B4B5-4CAE-B8BD-65B9DF3BA3D7}" type="parTrans" cxnId="{C3B38DE7-4500-4058-A7AF-0EBD9D45167F}">
      <dgm:prSet/>
      <dgm:spPr/>
      <dgm:t>
        <a:bodyPr/>
        <a:lstStyle/>
        <a:p>
          <a:endParaRPr lang="en-IN"/>
        </a:p>
      </dgm:t>
    </dgm:pt>
    <dgm:pt modelId="{481E2863-D6FD-4C9D-A6D9-FCF292E69A8F}" type="sibTrans" cxnId="{C3B38DE7-4500-4058-A7AF-0EBD9D45167F}">
      <dgm:prSet/>
      <dgm:spPr/>
      <dgm:t>
        <a:bodyPr/>
        <a:lstStyle/>
        <a:p>
          <a:endParaRPr lang="en-IN"/>
        </a:p>
      </dgm:t>
    </dgm:pt>
    <dgm:pt modelId="{61BE4B8E-C311-48A4-87A2-D7D5E5304E15}">
      <dgm:prSet/>
      <dgm:spPr/>
      <dgm:t>
        <a:bodyPr/>
        <a:lstStyle/>
        <a:p>
          <a:r>
            <a:rPr lang="en-IN" b="1" i="0" baseline="0"/>
            <a:t>2.2 Software Specification </a:t>
          </a:r>
          <a:endParaRPr lang="en-IN"/>
        </a:p>
      </dgm:t>
    </dgm:pt>
    <dgm:pt modelId="{5C8E1792-8430-4999-AC38-25714334F026}" type="parTrans" cxnId="{B8E27406-4127-4CDD-BD9C-E73F9AAC563D}">
      <dgm:prSet/>
      <dgm:spPr/>
      <dgm:t>
        <a:bodyPr/>
        <a:lstStyle/>
        <a:p>
          <a:endParaRPr lang="en-IN"/>
        </a:p>
      </dgm:t>
    </dgm:pt>
    <dgm:pt modelId="{B861E197-2449-4E2B-A21D-59E82F0A3BF2}" type="sibTrans" cxnId="{B8E27406-4127-4CDD-BD9C-E73F9AAC563D}">
      <dgm:prSet/>
      <dgm:spPr/>
      <dgm:t>
        <a:bodyPr/>
        <a:lstStyle/>
        <a:p>
          <a:endParaRPr lang="en-IN"/>
        </a:p>
      </dgm:t>
    </dgm:pt>
    <dgm:pt modelId="{8D0BBD92-7139-406E-9843-B0023432EFF5}">
      <dgm:prSet/>
      <dgm:spPr/>
      <dgm:t>
        <a:bodyPr/>
        <a:lstStyle/>
        <a:p>
          <a:r>
            <a:rPr lang="en-IN" b="1" i="0" baseline="0"/>
            <a:t>Platform - Windows 8,10 </a:t>
          </a:r>
          <a:endParaRPr lang="en-IN"/>
        </a:p>
      </dgm:t>
    </dgm:pt>
    <dgm:pt modelId="{315C9572-355F-4485-85DA-3AC91BCFEDAE}" type="parTrans" cxnId="{EC4D228B-4EE9-4153-BD36-E33FA41C8E41}">
      <dgm:prSet/>
      <dgm:spPr/>
      <dgm:t>
        <a:bodyPr/>
        <a:lstStyle/>
        <a:p>
          <a:endParaRPr lang="en-IN"/>
        </a:p>
      </dgm:t>
    </dgm:pt>
    <dgm:pt modelId="{77ED17F1-9730-4976-A001-DF5C077ED595}" type="sibTrans" cxnId="{EC4D228B-4EE9-4153-BD36-E33FA41C8E41}">
      <dgm:prSet/>
      <dgm:spPr/>
      <dgm:t>
        <a:bodyPr/>
        <a:lstStyle/>
        <a:p>
          <a:endParaRPr lang="en-IN"/>
        </a:p>
      </dgm:t>
    </dgm:pt>
    <dgm:pt modelId="{E2AC78C6-0C96-427D-844C-7293A4B60940}">
      <dgm:prSet/>
      <dgm:spPr/>
      <dgm:t>
        <a:bodyPr/>
        <a:lstStyle/>
        <a:p>
          <a:r>
            <a:rPr lang="en-IN" b="1" i="0" baseline="0"/>
            <a:t>Front end - Html, Css </a:t>
          </a:r>
          <a:endParaRPr lang="en-IN"/>
        </a:p>
      </dgm:t>
    </dgm:pt>
    <dgm:pt modelId="{2FEF4515-2008-411F-B3A3-EC5D71B0DD42}" type="parTrans" cxnId="{BD93545C-30E3-426F-9E9A-7BCC257E2B17}">
      <dgm:prSet/>
      <dgm:spPr/>
      <dgm:t>
        <a:bodyPr/>
        <a:lstStyle/>
        <a:p>
          <a:endParaRPr lang="en-IN"/>
        </a:p>
      </dgm:t>
    </dgm:pt>
    <dgm:pt modelId="{F58D2817-BC93-4456-B4CC-F65185C5109F}" type="sibTrans" cxnId="{BD93545C-30E3-426F-9E9A-7BCC257E2B17}">
      <dgm:prSet/>
      <dgm:spPr/>
      <dgm:t>
        <a:bodyPr/>
        <a:lstStyle/>
        <a:p>
          <a:endParaRPr lang="en-IN"/>
        </a:p>
      </dgm:t>
    </dgm:pt>
    <dgm:pt modelId="{E2479AB1-8750-471D-A224-2A4019EB6674}" type="pres">
      <dgm:prSet presAssocID="{A4487D28-CD7A-4270-833E-E9F087594F1D}" presName="Name0" presStyleCnt="0">
        <dgm:presLayoutVars>
          <dgm:dir/>
          <dgm:animLvl val="lvl"/>
          <dgm:resizeHandles val="exact"/>
        </dgm:presLayoutVars>
      </dgm:prSet>
      <dgm:spPr/>
    </dgm:pt>
    <dgm:pt modelId="{0AFA12AD-1474-40C1-827A-F08C3DFB62D2}" type="pres">
      <dgm:prSet presAssocID="{73E64E3E-D4B4-4C97-BE27-295FBB31B112}" presName="linNode" presStyleCnt="0"/>
      <dgm:spPr/>
    </dgm:pt>
    <dgm:pt modelId="{871A5BB5-3CF3-4B7F-B5DA-C0AE22E2136A}" type="pres">
      <dgm:prSet presAssocID="{73E64E3E-D4B4-4C97-BE27-295FBB31B112}" presName="parentText" presStyleLbl="node1" presStyleIdx="0" presStyleCnt="13">
        <dgm:presLayoutVars>
          <dgm:chMax val="1"/>
          <dgm:bulletEnabled val="1"/>
        </dgm:presLayoutVars>
      </dgm:prSet>
      <dgm:spPr/>
    </dgm:pt>
    <dgm:pt modelId="{00BD3E25-9DB5-4FC5-9070-59DFA43C0B06}" type="pres">
      <dgm:prSet presAssocID="{3A8A8AEA-DB86-4462-9AC5-D25BA0FAC173}" presName="sp" presStyleCnt="0"/>
      <dgm:spPr/>
    </dgm:pt>
    <dgm:pt modelId="{47E91A97-4D38-4408-B256-648E28B3A572}" type="pres">
      <dgm:prSet presAssocID="{F376753A-B4F9-4A80-88F9-A5B9F3086DC4}" presName="linNode" presStyleCnt="0"/>
      <dgm:spPr/>
    </dgm:pt>
    <dgm:pt modelId="{9DABEBFE-2A43-4C9B-92EE-2507D2AA44D0}" type="pres">
      <dgm:prSet presAssocID="{F376753A-B4F9-4A80-88F9-A5B9F3086DC4}" presName="parentText" presStyleLbl="node1" presStyleIdx="1" presStyleCnt="13">
        <dgm:presLayoutVars>
          <dgm:chMax val="1"/>
          <dgm:bulletEnabled val="1"/>
        </dgm:presLayoutVars>
      </dgm:prSet>
      <dgm:spPr/>
    </dgm:pt>
    <dgm:pt modelId="{C8527442-D879-4366-9062-58FF4982A0D4}" type="pres">
      <dgm:prSet presAssocID="{1140D863-EC7C-4D46-B1F2-900E55D7D215}" presName="sp" presStyleCnt="0"/>
      <dgm:spPr/>
    </dgm:pt>
    <dgm:pt modelId="{78879BFD-043E-43F2-A702-73AC37EA8A55}" type="pres">
      <dgm:prSet presAssocID="{1627A48E-AFC4-4598-9EC5-5585B21F7A9A}" presName="linNode" presStyleCnt="0"/>
      <dgm:spPr/>
    </dgm:pt>
    <dgm:pt modelId="{851B6AA8-F6EB-449F-9D18-99D2765448CA}" type="pres">
      <dgm:prSet presAssocID="{1627A48E-AFC4-4598-9EC5-5585B21F7A9A}" presName="parentText" presStyleLbl="node1" presStyleIdx="2" presStyleCnt="13">
        <dgm:presLayoutVars>
          <dgm:chMax val="1"/>
          <dgm:bulletEnabled val="1"/>
        </dgm:presLayoutVars>
      </dgm:prSet>
      <dgm:spPr/>
    </dgm:pt>
    <dgm:pt modelId="{16B26A59-1BDA-42FE-89FD-AA7DDF482378}" type="pres">
      <dgm:prSet presAssocID="{53DB0B24-B7D9-4B93-80B8-12CE4438D737}" presName="sp" presStyleCnt="0"/>
      <dgm:spPr/>
    </dgm:pt>
    <dgm:pt modelId="{BCD40D34-66B4-48B0-9BF4-86CE5D5E4523}" type="pres">
      <dgm:prSet presAssocID="{456A655B-A9D2-46FC-B468-045F6CBCFB44}" presName="linNode" presStyleCnt="0"/>
      <dgm:spPr/>
    </dgm:pt>
    <dgm:pt modelId="{0FE59263-01B2-480E-BFEF-2EF94DFB1D7C}" type="pres">
      <dgm:prSet presAssocID="{456A655B-A9D2-46FC-B468-045F6CBCFB44}" presName="parentText" presStyleLbl="node1" presStyleIdx="3" presStyleCnt="13">
        <dgm:presLayoutVars>
          <dgm:chMax val="1"/>
          <dgm:bulletEnabled val="1"/>
        </dgm:presLayoutVars>
      </dgm:prSet>
      <dgm:spPr/>
    </dgm:pt>
    <dgm:pt modelId="{66C158D0-2972-4EE6-945A-90349F2653C5}" type="pres">
      <dgm:prSet presAssocID="{A65CC506-367A-4A4B-AA55-0E16E0DEC642}" presName="sp" presStyleCnt="0"/>
      <dgm:spPr/>
    </dgm:pt>
    <dgm:pt modelId="{15CE1E40-2600-4BD5-A1E2-A441CCDC4309}" type="pres">
      <dgm:prSet presAssocID="{41B80724-D5D3-4AD4-B83A-89DD8464FEDF}" presName="linNode" presStyleCnt="0"/>
      <dgm:spPr/>
    </dgm:pt>
    <dgm:pt modelId="{1C33B57A-94F0-491E-AAAC-C69B2CDACCCD}" type="pres">
      <dgm:prSet presAssocID="{41B80724-D5D3-4AD4-B83A-89DD8464FEDF}" presName="parentText" presStyleLbl="node1" presStyleIdx="4" presStyleCnt="13">
        <dgm:presLayoutVars>
          <dgm:chMax val="1"/>
          <dgm:bulletEnabled val="1"/>
        </dgm:presLayoutVars>
      </dgm:prSet>
      <dgm:spPr/>
    </dgm:pt>
    <dgm:pt modelId="{4624CFB0-A4EA-49CC-8DC4-DA5FFD0DB619}" type="pres">
      <dgm:prSet presAssocID="{BCF6985E-6FB2-4EAA-9DA0-77B4CA008916}" presName="sp" presStyleCnt="0"/>
      <dgm:spPr/>
    </dgm:pt>
    <dgm:pt modelId="{A2E12FDD-4842-4BAA-A3F1-86297CA4C979}" type="pres">
      <dgm:prSet presAssocID="{703FE06A-BDFC-4206-8451-F21E6B27CE50}" presName="linNode" presStyleCnt="0"/>
      <dgm:spPr/>
    </dgm:pt>
    <dgm:pt modelId="{1B14DB64-E39C-4E13-B27B-84EDF4275521}" type="pres">
      <dgm:prSet presAssocID="{703FE06A-BDFC-4206-8451-F21E6B27CE50}" presName="parentText" presStyleLbl="node1" presStyleIdx="5" presStyleCnt="13">
        <dgm:presLayoutVars>
          <dgm:chMax val="1"/>
          <dgm:bulletEnabled val="1"/>
        </dgm:presLayoutVars>
      </dgm:prSet>
      <dgm:spPr/>
    </dgm:pt>
    <dgm:pt modelId="{8BFDE95D-A762-44B6-82BD-A98ABC7C6DE1}" type="pres">
      <dgm:prSet presAssocID="{09A85349-AA45-4C4A-87DC-66C4F5F72560}" presName="sp" presStyleCnt="0"/>
      <dgm:spPr/>
    </dgm:pt>
    <dgm:pt modelId="{99661BBC-4027-436B-8AF4-7717D46CD8EB}" type="pres">
      <dgm:prSet presAssocID="{A7E59135-3B40-44C4-A9D4-9A9CB855431D}" presName="linNode" presStyleCnt="0"/>
      <dgm:spPr/>
    </dgm:pt>
    <dgm:pt modelId="{B622AAC2-3409-4577-81AE-4CB5C2237DEF}" type="pres">
      <dgm:prSet presAssocID="{A7E59135-3B40-44C4-A9D4-9A9CB855431D}" presName="parentText" presStyleLbl="node1" presStyleIdx="6" presStyleCnt="13">
        <dgm:presLayoutVars>
          <dgm:chMax val="1"/>
          <dgm:bulletEnabled val="1"/>
        </dgm:presLayoutVars>
      </dgm:prSet>
      <dgm:spPr/>
    </dgm:pt>
    <dgm:pt modelId="{86A82936-D836-44BB-AA23-AA10F0DF8D6E}" type="pres">
      <dgm:prSet presAssocID="{DD697EEA-FF42-450D-A751-024E2688A5E2}" presName="sp" presStyleCnt="0"/>
      <dgm:spPr/>
    </dgm:pt>
    <dgm:pt modelId="{A56810A7-25F1-4CAA-8CB7-E768B4E77B13}" type="pres">
      <dgm:prSet presAssocID="{39736BC6-27D8-452E-A1C2-410C04078E7B}" presName="linNode" presStyleCnt="0"/>
      <dgm:spPr/>
    </dgm:pt>
    <dgm:pt modelId="{C477EA7A-0D5E-40D3-B654-DF18F02FA92D}" type="pres">
      <dgm:prSet presAssocID="{39736BC6-27D8-452E-A1C2-410C04078E7B}" presName="parentText" presStyleLbl="node1" presStyleIdx="7" presStyleCnt="13">
        <dgm:presLayoutVars>
          <dgm:chMax val="1"/>
          <dgm:bulletEnabled val="1"/>
        </dgm:presLayoutVars>
      </dgm:prSet>
      <dgm:spPr/>
    </dgm:pt>
    <dgm:pt modelId="{6339EBC0-2C17-4AFF-96FB-FE2DFD4EE105}" type="pres">
      <dgm:prSet presAssocID="{6A971AA7-503C-453B-8582-E6A9D1DDCD76}" presName="sp" presStyleCnt="0"/>
      <dgm:spPr/>
    </dgm:pt>
    <dgm:pt modelId="{6FE82C1E-861E-4DB3-801C-4BB0CE6DE8AA}" type="pres">
      <dgm:prSet presAssocID="{9E8929AE-383B-4FB0-AC11-90C00959086B}" presName="linNode" presStyleCnt="0"/>
      <dgm:spPr/>
    </dgm:pt>
    <dgm:pt modelId="{FE506139-FBE1-4E4B-B265-42231B66E029}" type="pres">
      <dgm:prSet presAssocID="{9E8929AE-383B-4FB0-AC11-90C00959086B}" presName="parentText" presStyleLbl="node1" presStyleIdx="8" presStyleCnt="13">
        <dgm:presLayoutVars>
          <dgm:chMax val="1"/>
          <dgm:bulletEnabled val="1"/>
        </dgm:presLayoutVars>
      </dgm:prSet>
      <dgm:spPr/>
    </dgm:pt>
    <dgm:pt modelId="{B8C9A45E-CF2A-4F23-95E0-195B9C9CC36B}" type="pres">
      <dgm:prSet presAssocID="{220B9937-A9E3-4421-B8A4-48F7A265CB55}" presName="sp" presStyleCnt="0"/>
      <dgm:spPr/>
    </dgm:pt>
    <dgm:pt modelId="{8D397985-9F23-4E49-B507-0B5FB0A1EEF7}" type="pres">
      <dgm:prSet presAssocID="{8F9F4AEF-4362-4B97-8B43-71E5D1EE4530}" presName="linNode" presStyleCnt="0"/>
      <dgm:spPr/>
    </dgm:pt>
    <dgm:pt modelId="{74721485-A643-488E-949D-83CB6466E2DE}" type="pres">
      <dgm:prSet presAssocID="{8F9F4AEF-4362-4B97-8B43-71E5D1EE4530}" presName="parentText" presStyleLbl="node1" presStyleIdx="9" presStyleCnt="13">
        <dgm:presLayoutVars>
          <dgm:chMax val="1"/>
          <dgm:bulletEnabled val="1"/>
        </dgm:presLayoutVars>
      </dgm:prSet>
      <dgm:spPr/>
    </dgm:pt>
    <dgm:pt modelId="{4B05E59D-E41D-449E-BC85-60853E1E3809}" type="pres">
      <dgm:prSet presAssocID="{481E2863-D6FD-4C9D-A6D9-FCF292E69A8F}" presName="sp" presStyleCnt="0"/>
      <dgm:spPr/>
    </dgm:pt>
    <dgm:pt modelId="{39A93C38-0022-4B67-A64F-DCD37AD26B3A}" type="pres">
      <dgm:prSet presAssocID="{61BE4B8E-C311-48A4-87A2-D7D5E5304E15}" presName="linNode" presStyleCnt="0"/>
      <dgm:spPr/>
    </dgm:pt>
    <dgm:pt modelId="{D25C1F4C-5FB7-4796-92A8-B6AB84A3C7EF}" type="pres">
      <dgm:prSet presAssocID="{61BE4B8E-C311-48A4-87A2-D7D5E5304E15}" presName="parentText" presStyleLbl="node1" presStyleIdx="10" presStyleCnt="13">
        <dgm:presLayoutVars>
          <dgm:chMax val="1"/>
          <dgm:bulletEnabled val="1"/>
        </dgm:presLayoutVars>
      </dgm:prSet>
      <dgm:spPr/>
    </dgm:pt>
    <dgm:pt modelId="{688233CC-F353-4AD3-8DCD-58C8D444748A}" type="pres">
      <dgm:prSet presAssocID="{B861E197-2449-4E2B-A21D-59E82F0A3BF2}" presName="sp" presStyleCnt="0"/>
      <dgm:spPr/>
    </dgm:pt>
    <dgm:pt modelId="{9E035EFE-C411-4153-9913-4C2F6CD15384}" type="pres">
      <dgm:prSet presAssocID="{8D0BBD92-7139-406E-9843-B0023432EFF5}" presName="linNode" presStyleCnt="0"/>
      <dgm:spPr/>
    </dgm:pt>
    <dgm:pt modelId="{D5F2A8E3-DF52-4BCF-BEC8-8D20B9FF649A}" type="pres">
      <dgm:prSet presAssocID="{8D0BBD92-7139-406E-9843-B0023432EFF5}" presName="parentText" presStyleLbl="node1" presStyleIdx="11" presStyleCnt="13">
        <dgm:presLayoutVars>
          <dgm:chMax val="1"/>
          <dgm:bulletEnabled val="1"/>
        </dgm:presLayoutVars>
      </dgm:prSet>
      <dgm:spPr/>
    </dgm:pt>
    <dgm:pt modelId="{EB45F249-976C-495B-AC30-06CB0E931B27}" type="pres">
      <dgm:prSet presAssocID="{77ED17F1-9730-4976-A001-DF5C077ED595}" presName="sp" presStyleCnt="0"/>
      <dgm:spPr/>
    </dgm:pt>
    <dgm:pt modelId="{824595F2-EDBF-4ABF-8E8A-B9AC8857C8B9}" type="pres">
      <dgm:prSet presAssocID="{E2AC78C6-0C96-427D-844C-7293A4B60940}" presName="linNode" presStyleCnt="0"/>
      <dgm:spPr/>
    </dgm:pt>
    <dgm:pt modelId="{4F754142-43E4-4449-89B0-3797DBE5D2F3}" type="pres">
      <dgm:prSet presAssocID="{E2AC78C6-0C96-427D-844C-7293A4B60940}" presName="parentText" presStyleLbl="node1" presStyleIdx="12" presStyleCnt="13">
        <dgm:presLayoutVars>
          <dgm:chMax val="1"/>
          <dgm:bulletEnabled val="1"/>
        </dgm:presLayoutVars>
      </dgm:prSet>
      <dgm:spPr/>
    </dgm:pt>
  </dgm:ptLst>
  <dgm:cxnLst>
    <dgm:cxn modelId="{B8E27406-4127-4CDD-BD9C-E73F9AAC563D}" srcId="{A4487D28-CD7A-4270-833E-E9F087594F1D}" destId="{61BE4B8E-C311-48A4-87A2-D7D5E5304E15}" srcOrd="10" destOrd="0" parTransId="{5C8E1792-8430-4999-AC38-25714334F026}" sibTransId="{B861E197-2449-4E2B-A21D-59E82F0A3BF2}"/>
    <dgm:cxn modelId="{F31AF320-74C9-4F2F-9567-4CBE4793019B}" type="presOf" srcId="{8D0BBD92-7139-406E-9843-B0023432EFF5}" destId="{D5F2A8E3-DF52-4BCF-BEC8-8D20B9FF649A}" srcOrd="0" destOrd="0" presId="urn:microsoft.com/office/officeart/2005/8/layout/vList5"/>
    <dgm:cxn modelId="{CA9E9B24-9340-4C68-8369-ED78D6454711}" type="presOf" srcId="{73E64E3E-D4B4-4C97-BE27-295FBB31B112}" destId="{871A5BB5-3CF3-4B7F-B5DA-C0AE22E2136A}" srcOrd="0" destOrd="0" presId="urn:microsoft.com/office/officeart/2005/8/layout/vList5"/>
    <dgm:cxn modelId="{72A7AA35-199A-43C7-8B3D-DDABDB5F2A7A}" type="presOf" srcId="{41B80724-D5D3-4AD4-B83A-89DD8464FEDF}" destId="{1C33B57A-94F0-491E-AAAC-C69B2CDACCCD}" srcOrd="0" destOrd="0" presId="urn:microsoft.com/office/officeart/2005/8/layout/vList5"/>
    <dgm:cxn modelId="{B1189136-A8F9-4FE8-9C1D-35CCA635E831}" type="presOf" srcId="{1627A48E-AFC4-4598-9EC5-5585B21F7A9A}" destId="{851B6AA8-F6EB-449F-9D18-99D2765448CA}" srcOrd="0" destOrd="0" presId="urn:microsoft.com/office/officeart/2005/8/layout/vList5"/>
    <dgm:cxn modelId="{F167173D-0BF8-440E-B34B-6DA98A0D8B19}" srcId="{A4487D28-CD7A-4270-833E-E9F087594F1D}" destId="{73E64E3E-D4B4-4C97-BE27-295FBB31B112}" srcOrd="0" destOrd="0" parTransId="{F267839F-4E86-4E89-A128-CFD6D9567075}" sibTransId="{3A8A8AEA-DB86-4462-9AC5-D25BA0FAC173}"/>
    <dgm:cxn modelId="{BD93545C-30E3-426F-9E9A-7BCC257E2B17}" srcId="{A4487D28-CD7A-4270-833E-E9F087594F1D}" destId="{E2AC78C6-0C96-427D-844C-7293A4B60940}" srcOrd="12" destOrd="0" parTransId="{2FEF4515-2008-411F-B3A3-EC5D71B0DD42}" sibTransId="{F58D2817-BC93-4456-B4CC-F65185C5109F}"/>
    <dgm:cxn modelId="{487FD670-00A8-4043-9F29-58BB465B3E74}" srcId="{A4487D28-CD7A-4270-833E-E9F087594F1D}" destId="{703FE06A-BDFC-4206-8451-F21E6B27CE50}" srcOrd="5" destOrd="0" parTransId="{A76BF25E-478F-4A99-8747-A1644F6105DA}" sibTransId="{09A85349-AA45-4C4A-87DC-66C4F5F72560}"/>
    <dgm:cxn modelId="{5C2AB173-9784-4C3A-96E7-90A98A0D55CF}" srcId="{A4487D28-CD7A-4270-833E-E9F087594F1D}" destId="{F376753A-B4F9-4A80-88F9-A5B9F3086DC4}" srcOrd="1" destOrd="0" parTransId="{D9A9E06D-91CB-4FD8-B2E4-31DBB89BD2F8}" sibTransId="{1140D863-EC7C-4D46-B1F2-900E55D7D215}"/>
    <dgm:cxn modelId="{232B5574-2475-4B9E-9504-02817C3DFD64}" srcId="{A4487D28-CD7A-4270-833E-E9F087594F1D}" destId="{41B80724-D5D3-4AD4-B83A-89DD8464FEDF}" srcOrd="4" destOrd="0" parTransId="{60D86052-CA35-4069-893C-5ABB1E1F5BB5}" sibTransId="{BCF6985E-6FB2-4EAA-9DA0-77B4CA008916}"/>
    <dgm:cxn modelId="{ACAF8D76-926F-49FA-A5A9-AC6D26E85584}" srcId="{A4487D28-CD7A-4270-833E-E9F087594F1D}" destId="{456A655B-A9D2-46FC-B468-045F6CBCFB44}" srcOrd="3" destOrd="0" parTransId="{207C65EA-27D9-4850-9761-02318E085D75}" sibTransId="{A65CC506-367A-4A4B-AA55-0E16E0DEC642}"/>
    <dgm:cxn modelId="{87E4715A-8E01-43CD-8F9B-0D8FBEADA5B4}" type="presOf" srcId="{39736BC6-27D8-452E-A1C2-410C04078E7B}" destId="{C477EA7A-0D5E-40D3-B654-DF18F02FA92D}" srcOrd="0" destOrd="0" presId="urn:microsoft.com/office/officeart/2005/8/layout/vList5"/>
    <dgm:cxn modelId="{5229607C-C8A2-411A-8136-E59425FA547B}" srcId="{A4487D28-CD7A-4270-833E-E9F087594F1D}" destId="{1627A48E-AFC4-4598-9EC5-5585B21F7A9A}" srcOrd="2" destOrd="0" parTransId="{3B798DBD-8C06-4103-BDE0-CE3B92504CE2}" sibTransId="{53DB0B24-B7D9-4B93-80B8-12CE4438D737}"/>
    <dgm:cxn modelId="{D772A184-6B19-491C-91B7-83D25293DD86}" type="presOf" srcId="{61BE4B8E-C311-48A4-87A2-D7D5E5304E15}" destId="{D25C1F4C-5FB7-4796-92A8-B6AB84A3C7EF}" srcOrd="0" destOrd="0" presId="urn:microsoft.com/office/officeart/2005/8/layout/vList5"/>
    <dgm:cxn modelId="{EC4D228B-4EE9-4153-BD36-E33FA41C8E41}" srcId="{A4487D28-CD7A-4270-833E-E9F087594F1D}" destId="{8D0BBD92-7139-406E-9843-B0023432EFF5}" srcOrd="11" destOrd="0" parTransId="{315C9572-355F-4485-85DA-3AC91BCFEDAE}" sibTransId="{77ED17F1-9730-4976-A001-DF5C077ED595}"/>
    <dgm:cxn modelId="{2225528E-A603-45F9-A90E-280589DF6F64}" srcId="{A4487D28-CD7A-4270-833E-E9F087594F1D}" destId="{39736BC6-27D8-452E-A1C2-410C04078E7B}" srcOrd="7" destOrd="0" parTransId="{7E0D54A9-C60A-4C01-8E05-A287AE80722E}" sibTransId="{6A971AA7-503C-453B-8582-E6A9D1DDCD76}"/>
    <dgm:cxn modelId="{636B3A90-48E3-486F-8521-F3A9F8F71D0B}" type="presOf" srcId="{A7E59135-3B40-44C4-A9D4-9A9CB855431D}" destId="{B622AAC2-3409-4577-81AE-4CB5C2237DEF}" srcOrd="0" destOrd="0" presId="urn:microsoft.com/office/officeart/2005/8/layout/vList5"/>
    <dgm:cxn modelId="{C8425092-EE8D-456E-86FA-B82D1616FCB6}" type="presOf" srcId="{F376753A-B4F9-4A80-88F9-A5B9F3086DC4}" destId="{9DABEBFE-2A43-4C9B-92EE-2507D2AA44D0}" srcOrd="0" destOrd="0" presId="urn:microsoft.com/office/officeart/2005/8/layout/vList5"/>
    <dgm:cxn modelId="{267A8999-36AC-44FB-A1E4-F5EF1E0DB175}" type="presOf" srcId="{8F9F4AEF-4362-4B97-8B43-71E5D1EE4530}" destId="{74721485-A643-488E-949D-83CB6466E2DE}" srcOrd="0" destOrd="0" presId="urn:microsoft.com/office/officeart/2005/8/layout/vList5"/>
    <dgm:cxn modelId="{7C1483AD-8A4C-4776-9D60-3CAE763B51C2}" type="presOf" srcId="{703FE06A-BDFC-4206-8451-F21E6B27CE50}" destId="{1B14DB64-E39C-4E13-B27B-84EDF4275521}" srcOrd="0" destOrd="0" presId="urn:microsoft.com/office/officeart/2005/8/layout/vList5"/>
    <dgm:cxn modelId="{0C5BA3B1-AE07-4296-A992-9F7A753D5A1A}" type="presOf" srcId="{E2AC78C6-0C96-427D-844C-7293A4B60940}" destId="{4F754142-43E4-4449-89B0-3797DBE5D2F3}" srcOrd="0" destOrd="0" presId="urn:microsoft.com/office/officeart/2005/8/layout/vList5"/>
    <dgm:cxn modelId="{5F4C47B2-531C-4164-8E47-D3DC3EE10D81}" type="presOf" srcId="{456A655B-A9D2-46FC-B468-045F6CBCFB44}" destId="{0FE59263-01B2-480E-BFEF-2EF94DFB1D7C}" srcOrd="0" destOrd="0" presId="urn:microsoft.com/office/officeart/2005/8/layout/vList5"/>
    <dgm:cxn modelId="{63DE31C5-FFE8-4252-ACAB-DD3D31EBFB22}" srcId="{A4487D28-CD7A-4270-833E-E9F087594F1D}" destId="{9E8929AE-383B-4FB0-AC11-90C00959086B}" srcOrd="8" destOrd="0" parTransId="{D2B6CE3D-6B22-458F-8ECC-A54603D389DD}" sibTransId="{220B9937-A9E3-4421-B8A4-48F7A265CB55}"/>
    <dgm:cxn modelId="{69BDEDD5-960C-45AA-94A8-9D0CC1282D4D}" srcId="{A4487D28-CD7A-4270-833E-E9F087594F1D}" destId="{A7E59135-3B40-44C4-A9D4-9A9CB855431D}" srcOrd="6" destOrd="0" parTransId="{DA2DC7F1-05CD-4AF6-A1A4-BFFFAB597471}" sibTransId="{DD697EEA-FF42-450D-A751-024E2688A5E2}"/>
    <dgm:cxn modelId="{E730FEE2-C4FC-49D2-9EB0-A16C097C330C}" type="presOf" srcId="{A4487D28-CD7A-4270-833E-E9F087594F1D}" destId="{E2479AB1-8750-471D-A224-2A4019EB6674}" srcOrd="0" destOrd="0" presId="urn:microsoft.com/office/officeart/2005/8/layout/vList5"/>
    <dgm:cxn modelId="{C3B38DE7-4500-4058-A7AF-0EBD9D45167F}" srcId="{A4487D28-CD7A-4270-833E-E9F087594F1D}" destId="{8F9F4AEF-4362-4B97-8B43-71E5D1EE4530}" srcOrd="9" destOrd="0" parTransId="{6872360A-B4B5-4CAE-B8BD-65B9DF3BA3D7}" sibTransId="{481E2863-D6FD-4C9D-A6D9-FCF292E69A8F}"/>
    <dgm:cxn modelId="{2BE5DEF3-8084-4E6A-AE9C-2ED4E375E1DE}" type="presOf" srcId="{9E8929AE-383B-4FB0-AC11-90C00959086B}" destId="{FE506139-FBE1-4E4B-B265-42231B66E029}" srcOrd="0" destOrd="0" presId="urn:microsoft.com/office/officeart/2005/8/layout/vList5"/>
    <dgm:cxn modelId="{7825B6AC-891B-4F7C-AF3A-0A0893AE3F11}" type="presParOf" srcId="{E2479AB1-8750-471D-A224-2A4019EB6674}" destId="{0AFA12AD-1474-40C1-827A-F08C3DFB62D2}" srcOrd="0" destOrd="0" presId="urn:microsoft.com/office/officeart/2005/8/layout/vList5"/>
    <dgm:cxn modelId="{D15DFCC8-B7A0-497D-AD54-6574C2618A56}" type="presParOf" srcId="{0AFA12AD-1474-40C1-827A-F08C3DFB62D2}" destId="{871A5BB5-3CF3-4B7F-B5DA-C0AE22E2136A}" srcOrd="0" destOrd="0" presId="urn:microsoft.com/office/officeart/2005/8/layout/vList5"/>
    <dgm:cxn modelId="{37BEA1F7-6D8F-43E3-8ADC-A43540A23275}" type="presParOf" srcId="{E2479AB1-8750-471D-A224-2A4019EB6674}" destId="{00BD3E25-9DB5-4FC5-9070-59DFA43C0B06}" srcOrd="1" destOrd="0" presId="urn:microsoft.com/office/officeart/2005/8/layout/vList5"/>
    <dgm:cxn modelId="{C5759299-19B7-4AE3-B358-93E39752E891}" type="presParOf" srcId="{E2479AB1-8750-471D-A224-2A4019EB6674}" destId="{47E91A97-4D38-4408-B256-648E28B3A572}" srcOrd="2" destOrd="0" presId="urn:microsoft.com/office/officeart/2005/8/layout/vList5"/>
    <dgm:cxn modelId="{08777C54-54A7-44E0-9281-BC1A32B3923A}" type="presParOf" srcId="{47E91A97-4D38-4408-B256-648E28B3A572}" destId="{9DABEBFE-2A43-4C9B-92EE-2507D2AA44D0}" srcOrd="0" destOrd="0" presId="urn:microsoft.com/office/officeart/2005/8/layout/vList5"/>
    <dgm:cxn modelId="{2F2F9B7D-44F3-43F1-9039-7FF4FFAE3378}" type="presParOf" srcId="{E2479AB1-8750-471D-A224-2A4019EB6674}" destId="{C8527442-D879-4366-9062-58FF4982A0D4}" srcOrd="3" destOrd="0" presId="urn:microsoft.com/office/officeart/2005/8/layout/vList5"/>
    <dgm:cxn modelId="{3E6B907E-3DE4-47E1-911E-79049A3A0C74}" type="presParOf" srcId="{E2479AB1-8750-471D-A224-2A4019EB6674}" destId="{78879BFD-043E-43F2-A702-73AC37EA8A55}" srcOrd="4" destOrd="0" presId="urn:microsoft.com/office/officeart/2005/8/layout/vList5"/>
    <dgm:cxn modelId="{05C03B95-164D-4DC0-8618-EC2C643F86C8}" type="presParOf" srcId="{78879BFD-043E-43F2-A702-73AC37EA8A55}" destId="{851B6AA8-F6EB-449F-9D18-99D2765448CA}" srcOrd="0" destOrd="0" presId="urn:microsoft.com/office/officeart/2005/8/layout/vList5"/>
    <dgm:cxn modelId="{B7DBD441-AA96-4497-BF99-F563B4623241}" type="presParOf" srcId="{E2479AB1-8750-471D-A224-2A4019EB6674}" destId="{16B26A59-1BDA-42FE-89FD-AA7DDF482378}" srcOrd="5" destOrd="0" presId="urn:microsoft.com/office/officeart/2005/8/layout/vList5"/>
    <dgm:cxn modelId="{2E230E16-7767-433B-B7E2-96104342C575}" type="presParOf" srcId="{E2479AB1-8750-471D-A224-2A4019EB6674}" destId="{BCD40D34-66B4-48B0-9BF4-86CE5D5E4523}" srcOrd="6" destOrd="0" presId="urn:microsoft.com/office/officeart/2005/8/layout/vList5"/>
    <dgm:cxn modelId="{44C01274-EB59-442A-B332-2E145334F53A}" type="presParOf" srcId="{BCD40D34-66B4-48B0-9BF4-86CE5D5E4523}" destId="{0FE59263-01B2-480E-BFEF-2EF94DFB1D7C}" srcOrd="0" destOrd="0" presId="urn:microsoft.com/office/officeart/2005/8/layout/vList5"/>
    <dgm:cxn modelId="{736B93AD-3EAB-47A7-AA48-CECFD0265CD5}" type="presParOf" srcId="{E2479AB1-8750-471D-A224-2A4019EB6674}" destId="{66C158D0-2972-4EE6-945A-90349F2653C5}" srcOrd="7" destOrd="0" presId="urn:microsoft.com/office/officeart/2005/8/layout/vList5"/>
    <dgm:cxn modelId="{C81DDD00-3348-4F0E-A6AC-3ECE4CCF2A77}" type="presParOf" srcId="{E2479AB1-8750-471D-A224-2A4019EB6674}" destId="{15CE1E40-2600-4BD5-A1E2-A441CCDC4309}" srcOrd="8" destOrd="0" presId="urn:microsoft.com/office/officeart/2005/8/layout/vList5"/>
    <dgm:cxn modelId="{91C46E86-5B5E-48EF-8225-FDC991BABC57}" type="presParOf" srcId="{15CE1E40-2600-4BD5-A1E2-A441CCDC4309}" destId="{1C33B57A-94F0-491E-AAAC-C69B2CDACCCD}" srcOrd="0" destOrd="0" presId="urn:microsoft.com/office/officeart/2005/8/layout/vList5"/>
    <dgm:cxn modelId="{DAD1DFD0-B13F-4376-9898-D0448E6CABE3}" type="presParOf" srcId="{E2479AB1-8750-471D-A224-2A4019EB6674}" destId="{4624CFB0-A4EA-49CC-8DC4-DA5FFD0DB619}" srcOrd="9" destOrd="0" presId="urn:microsoft.com/office/officeart/2005/8/layout/vList5"/>
    <dgm:cxn modelId="{FBE54209-FCB5-41C2-AB2D-EB2F8D9440FD}" type="presParOf" srcId="{E2479AB1-8750-471D-A224-2A4019EB6674}" destId="{A2E12FDD-4842-4BAA-A3F1-86297CA4C979}" srcOrd="10" destOrd="0" presId="urn:microsoft.com/office/officeart/2005/8/layout/vList5"/>
    <dgm:cxn modelId="{33475B9E-5F44-4C75-AD70-65C4C4DCADE4}" type="presParOf" srcId="{A2E12FDD-4842-4BAA-A3F1-86297CA4C979}" destId="{1B14DB64-E39C-4E13-B27B-84EDF4275521}" srcOrd="0" destOrd="0" presId="urn:microsoft.com/office/officeart/2005/8/layout/vList5"/>
    <dgm:cxn modelId="{BB0643ED-014D-4CD7-A658-135AD53C5F06}" type="presParOf" srcId="{E2479AB1-8750-471D-A224-2A4019EB6674}" destId="{8BFDE95D-A762-44B6-82BD-A98ABC7C6DE1}" srcOrd="11" destOrd="0" presId="urn:microsoft.com/office/officeart/2005/8/layout/vList5"/>
    <dgm:cxn modelId="{06D643F1-76DD-4042-9F1A-E3333A6A97EC}" type="presParOf" srcId="{E2479AB1-8750-471D-A224-2A4019EB6674}" destId="{99661BBC-4027-436B-8AF4-7717D46CD8EB}" srcOrd="12" destOrd="0" presId="urn:microsoft.com/office/officeart/2005/8/layout/vList5"/>
    <dgm:cxn modelId="{595BF7CE-2030-41F3-A2B3-38A02D426D69}" type="presParOf" srcId="{99661BBC-4027-436B-8AF4-7717D46CD8EB}" destId="{B622AAC2-3409-4577-81AE-4CB5C2237DEF}" srcOrd="0" destOrd="0" presId="urn:microsoft.com/office/officeart/2005/8/layout/vList5"/>
    <dgm:cxn modelId="{71DEBD3D-78CE-442A-91B6-07C12FCFDCB5}" type="presParOf" srcId="{E2479AB1-8750-471D-A224-2A4019EB6674}" destId="{86A82936-D836-44BB-AA23-AA10F0DF8D6E}" srcOrd="13" destOrd="0" presId="urn:microsoft.com/office/officeart/2005/8/layout/vList5"/>
    <dgm:cxn modelId="{75CF4822-12F7-4273-A638-704F9D2D9A07}" type="presParOf" srcId="{E2479AB1-8750-471D-A224-2A4019EB6674}" destId="{A56810A7-25F1-4CAA-8CB7-E768B4E77B13}" srcOrd="14" destOrd="0" presId="urn:microsoft.com/office/officeart/2005/8/layout/vList5"/>
    <dgm:cxn modelId="{AC662B3A-174F-4BD7-B0B4-0358F40792CE}" type="presParOf" srcId="{A56810A7-25F1-4CAA-8CB7-E768B4E77B13}" destId="{C477EA7A-0D5E-40D3-B654-DF18F02FA92D}" srcOrd="0" destOrd="0" presId="urn:microsoft.com/office/officeart/2005/8/layout/vList5"/>
    <dgm:cxn modelId="{2D66CFC1-83ED-4C00-BE24-7D4D671A491A}" type="presParOf" srcId="{E2479AB1-8750-471D-A224-2A4019EB6674}" destId="{6339EBC0-2C17-4AFF-96FB-FE2DFD4EE105}" srcOrd="15" destOrd="0" presId="urn:microsoft.com/office/officeart/2005/8/layout/vList5"/>
    <dgm:cxn modelId="{9EA4B8E7-A843-45C6-AC7D-22CD71CE4D2C}" type="presParOf" srcId="{E2479AB1-8750-471D-A224-2A4019EB6674}" destId="{6FE82C1E-861E-4DB3-801C-4BB0CE6DE8AA}" srcOrd="16" destOrd="0" presId="urn:microsoft.com/office/officeart/2005/8/layout/vList5"/>
    <dgm:cxn modelId="{1D1B16B0-0365-4DEC-B2AE-1EE1C0A27EA5}" type="presParOf" srcId="{6FE82C1E-861E-4DB3-801C-4BB0CE6DE8AA}" destId="{FE506139-FBE1-4E4B-B265-42231B66E029}" srcOrd="0" destOrd="0" presId="urn:microsoft.com/office/officeart/2005/8/layout/vList5"/>
    <dgm:cxn modelId="{87AA4946-D243-4952-9502-D13F01E1A623}" type="presParOf" srcId="{E2479AB1-8750-471D-A224-2A4019EB6674}" destId="{B8C9A45E-CF2A-4F23-95E0-195B9C9CC36B}" srcOrd="17" destOrd="0" presId="urn:microsoft.com/office/officeart/2005/8/layout/vList5"/>
    <dgm:cxn modelId="{74AAC71E-2B77-44DD-8EF8-5F28E24F39D8}" type="presParOf" srcId="{E2479AB1-8750-471D-A224-2A4019EB6674}" destId="{8D397985-9F23-4E49-B507-0B5FB0A1EEF7}" srcOrd="18" destOrd="0" presId="urn:microsoft.com/office/officeart/2005/8/layout/vList5"/>
    <dgm:cxn modelId="{62DB4016-8C6F-414A-9A7D-228361B437DA}" type="presParOf" srcId="{8D397985-9F23-4E49-B507-0B5FB0A1EEF7}" destId="{74721485-A643-488E-949D-83CB6466E2DE}" srcOrd="0" destOrd="0" presId="urn:microsoft.com/office/officeart/2005/8/layout/vList5"/>
    <dgm:cxn modelId="{22CCD3FA-B21E-48D9-BE55-757C8A49EF24}" type="presParOf" srcId="{E2479AB1-8750-471D-A224-2A4019EB6674}" destId="{4B05E59D-E41D-449E-BC85-60853E1E3809}" srcOrd="19" destOrd="0" presId="urn:microsoft.com/office/officeart/2005/8/layout/vList5"/>
    <dgm:cxn modelId="{E1DB4876-021A-4CB6-8969-61B69BD94DF5}" type="presParOf" srcId="{E2479AB1-8750-471D-A224-2A4019EB6674}" destId="{39A93C38-0022-4B67-A64F-DCD37AD26B3A}" srcOrd="20" destOrd="0" presId="urn:microsoft.com/office/officeart/2005/8/layout/vList5"/>
    <dgm:cxn modelId="{065C2B9C-518A-4689-A5B6-3B8F6C1D1EF0}" type="presParOf" srcId="{39A93C38-0022-4B67-A64F-DCD37AD26B3A}" destId="{D25C1F4C-5FB7-4796-92A8-B6AB84A3C7EF}" srcOrd="0" destOrd="0" presId="urn:microsoft.com/office/officeart/2005/8/layout/vList5"/>
    <dgm:cxn modelId="{6951200B-4BD2-4B8E-A893-87305B6B8D76}" type="presParOf" srcId="{E2479AB1-8750-471D-A224-2A4019EB6674}" destId="{688233CC-F353-4AD3-8DCD-58C8D444748A}" srcOrd="21" destOrd="0" presId="urn:microsoft.com/office/officeart/2005/8/layout/vList5"/>
    <dgm:cxn modelId="{1619DBCD-B762-4AE4-931D-3AF1F9A44080}" type="presParOf" srcId="{E2479AB1-8750-471D-A224-2A4019EB6674}" destId="{9E035EFE-C411-4153-9913-4C2F6CD15384}" srcOrd="22" destOrd="0" presId="urn:microsoft.com/office/officeart/2005/8/layout/vList5"/>
    <dgm:cxn modelId="{4196DD5C-9711-4CA6-A4E9-B4723EEAA844}" type="presParOf" srcId="{9E035EFE-C411-4153-9913-4C2F6CD15384}" destId="{D5F2A8E3-DF52-4BCF-BEC8-8D20B9FF649A}" srcOrd="0" destOrd="0" presId="urn:microsoft.com/office/officeart/2005/8/layout/vList5"/>
    <dgm:cxn modelId="{48B119D9-956A-4AE1-BB29-B98563CC67D7}" type="presParOf" srcId="{E2479AB1-8750-471D-A224-2A4019EB6674}" destId="{EB45F249-976C-495B-AC30-06CB0E931B27}" srcOrd="23" destOrd="0" presId="urn:microsoft.com/office/officeart/2005/8/layout/vList5"/>
    <dgm:cxn modelId="{6A91D11C-934F-4F91-B6EB-2FF4D9CC70F6}" type="presParOf" srcId="{E2479AB1-8750-471D-A224-2A4019EB6674}" destId="{824595F2-EDBF-4ABF-8E8A-B9AC8857C8B9}" srcOrd="24" destOrd="0" presId="urn:microsoft.com/office/officeart/2005/8/layout/vList5"/>
    <dgm:cxn modelId="{19BB3B1B-4EC9-41F4-AE72-C61871C6BA63}" type="presParOf" srcId="{824595F2-EDBF-4ABF-8E8A-B9AC8857C8B9}" destId="{4F754142-43E4-4449-89B0-3797DBE5D2F3}" srcOrd="0" destOrd="0" presId="urn:microsoft.com/office/officeart/2005/8/layout/vList5"/>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94DFA77-BD02-4637-9E87-F76D09D4FDE0}" type="doc">
      <dgm:prSet loTypeId="urn:microsoft.com/office/officeart/2005/8/layout/vList5" loCatId="list" qsTypeId="urn:microsoft.com/office/officeart/2005/8/quickstyle/simple1" qsCatId="simple" csTypeId="urn:microsoft.com/office/officeart/2005/8/colors/accent1_2" csCatId="accent1"/>
      <dgm:spPr/>
      <dgm:t>
        <a:bodyPr/>
        <a:lstStyle/>
        <a:p>
          <a:endParaRPr lang="en-IN"/>
        </a:p>
      </dgm:t>
    </dgm:pt>
    <dgm:pt modelId="{E7E33581-55C2-4D3C-A3F3-CFA27A5E3F5D}">
      <dgm:prSet/>
      <dgm:spPr/>
      <dgm:t>
        <a:bodyPr/>
        <a:lstStyle/>
        <a:p>
          <a:r>
            <a:rPr lang="en-US" dirty="0"/>
            <a:t>Front End</a:t>
          </a:r>
          <a:endParaRPr lang="en-IN" dirty="0"/>
        </a:p>
      </dgm:t>
    </dgm:pt>
    <dgm:pt modelId="{11B3CA29-125A-4B27-BBBD-F39361FEFF10}" type="parTrans" cxnId="{328DA325-E755-4FAA-89EC-0BEFF35340EE}">
      <dgm:prSet/>
      <dgm:spPr/>
      <dgm:t>
        <a:bodyPr/>
        <a:lstStyle/>
        <a:p>
          <a:endParaRPr lang="en-IN"/>
        </a:p>
      </dgm:t>
    </dgm:pt>
    <dgm:pt modelId="{7CE43188-E190-4945-A014-FD731E518F82}" type="sibTrans" cxnId="{328DA325-E755-4FAA-89EC-0BEFF35340EE}">
      <dgm:prSet/>
      <dgm:spPr/>
      <dgm:t>
        <a:bodyPr/>
        <a:lstStyle/>
        <a:p>
          <a:endParaRPr lang="en-IN"/>
        </a:p>
      </dgm:t>
    </dgm:pt>
    <dgm:pt modelId="{23441F48-352E-4FFF-AA70-6B18A5929A4E}" type="pres">
      <dgm:prSet presAssocID="{B94DFA77-BD02-4637-9E87-F76D09D4FDE0}" presName="Name0" presStyleCnt="0">
        <dgm:presLayoutVars>
          <dgm:dir/>
          <dgm:animLvl val="lvl"/>
          <dgm:resizeHandles val="exact"/>
        </dgm:presLayoutVars>
      </dgm:prSet>
      <dgm:spPr/>
    </dgm:pt>
    <dgm:pt modelId="{8E3AD51D-EABF-48DC-9E7F-BF98DD7AA14E}" type="pres">
      <dgm:prSet presAssocID="{E7E33581-55C2-4D3C-A3F3-CFA27A5E3F5D}" presName="linNode" presStyleCnt="0"/>
      <dgm:spPr/>
    </dgm:pt>
    <dgm:pt modelId="{CC473756-1CAB-4299-A665-45A0B693DF2F}" type="pres">
      <dgm:prSet presAssocID="{E7E33581-55C2-4D3C-A3F3-CFA27A5E3F5D}" presName="parentText" presStyleLbl="node1" presStyleIdx="0" presStyleCnt="1">
        <dgm:presLayoutVars>
          <dgm:chMax val="1"/>
          <dgm:bulletEnabled val="1"/>
        </dgm:presLayoutVars>
      </dgm:prSet>
      <dgm:spPr/>
    </dgm:pt>
  </dgm:ptLst>
  <dgm:cxnLst>
    <dgm:cxn modelId="{328DA325-E755-4FAA-89EC-0BEFF35340EE}" srcId="{B94DFA77-BD02-4637-9E87-F76D09D4FDE0}" destId="{E7E33581-55C2-4D3C-A3F3-CFA27A5E3F5D}" srcOrd="0" destOrd="0" parTransId="{11B3CA29-125A-4B27-BBBD-F39361FEFF10}" sibTransId="{7CE43188-E190-4945-A014-FD731E518F82}"/>
    <dgm:cxn modelId="{E9B4855B-75BA-4431-96E1-087A88679116}" type="presOf" srcId="{E7E33581-55C2-4D3C-A3F3-CFA27A5E3F5D}" destId="{CC473756-1CAB-4299-A665-45A0B693DF2F}" srcOrd="0" destOrd="0" presId="urn:microsoft.com/office/officeart/2005/8/layout/vList5"/>
    <dgm:cxn modelId="{22B2698B-BD70-46ED-89B6-0EC8C3E2F865}" type="presOf" srcId="{B94DFA77-BD02-4637-9E87-F76D09D4FDE0}" destId="{23441F48-352E-4FFF-AA70-6B18A5929A4E}" srcOrd="0" destOrd="0" presId="urn:microsoft.com/office/officeart/2005/8/layout/vList5"/>
    <dgm:cxn modelId="{74FF71BA-5A36-4DC1-AA07-3EEFE3073165}" type="presParOf" srcId="{23441F48-352E-4FFF-AA70-6B18A5929A4E}" destId="{8E3AD51D-EABF-48DC-9E7F-BF98DD7AA14E}" srcOrd="0" destOrd="0" presId="urn:microsoft.com/office/officeart/2005/8/layout/vList5"/>
    <dgm:cxn modelId="{00E76853-CD2F-4CE7-B6E3-2A51FD433AB9}" type="presParOf" srcId="{8E3AD51D-EABF-48DC-9E7F-BF98DD7AA14E}" destId="{CC473756-1CAB-4299-A665-45A0B693DF2F}" srcOrd="0"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A317D71C-C152-49EB-BB01-102D99E806EA}" type="doc">
      <dgm:prSet loTypeId="urn:microsoft.com/office/officeart/2005/8/layout/hList6" loCatId="list" qsTypeId="urn:microsoft.com/office/officeart/2005/8/quickstyle/simple4" qsCatId="simple" csTypeId="urn:microsoft.com/office/officeart/2005/8/colors/accent1_2" csCatId="accent1" phldr="1"/>
      <dgm:spPr/>
      <dgm:t>
        <a:bodyPr/>
        <a:lstStyle/>
        <a:p>
          <a:endParaRPr lang="en-IN"/>
        </a:p>
      </dgm:t>
    </dgm:pt>
    <dgm:pt modelId="{3508EB96-BC80-4444-907E-D59B31515E72}">
      <dgm:prSet/>
      <dgm:spPr/>
      <dgm:t>
        <a:bodyPr/>
        <a:lstStyle/>
        <a:p>
          <a:r>
            <a:rPr lang="en-US" dirty="0"/>
            <a:t>Conclusions-</a:t>
          </a:r>
          <a:endParaRPr lang="en-IN" dirty="0"/>
        </a:p>
      </dgm:t>
    </dgm:pt>
    <dgm:pt modelId="{69E380F3-DCA0-4A4E-B234-49482F6A799A}" type="parTrans" cxnId="{4B2DE0FC-8FA4-44EA-8349-7210ADD3968B}">
      <dgm:prSet/>
      <dgm:spPr/>
      <dgm:t>
        <a:bodyPr/>
        <a:lstStyle/>
        <a:p>
          <a:endParaRPr lang="en-IN"/>
        </a:p>
      </dgm:t>
    </dgm:pt>
    <dgm:pt modelId="{A9F68231-78CC-4FF9-9F26-046004EB5442}" type="sibTrans" cxnId="{4B2DE0FC-8FA4-44EA-8349-7210ADD3968B}">
      <dgm:prSet/>
      <dgm:spPr/>
      <dgm:t>
        <a:bodyPr/>
        <a:lstStyle/>
        <a:p>
          <a:endParaRPr lang="en-IN"/>
        </a:p>
      </dgm:t>
    </dgm:pt>
    <dgm:pt modelId="{068DDF4B-D7EE-4C11-BE81-DDA67568477D}" type="pres">
      <dgm:prSet presAssocID="{A317D71C-C152-49EB-BB01-102D99E806EA}" presName="Name0" presStyleCnt="0">
        <dgm:presLayoutVars>
          <dgm:dir/>
          <dgm:resizeHandles val="exact"/>
        </dgm:presLayoutVars>
      </dgm:prSet>
      <dgm:spPr/>
    </dgm:pt>
    <dgm:pt modelId="{98BC22A5-F1D7-480C-AAB4-45D20F9D9324}" type="pres">
      <dgm:prSet presAssocID="{3508EB96-BC80-4444-907E-D59B31515E72}" presName="node" presStyleLbl="node1" presStyleIdx="0" presStyleCnt="1" custLinFactX="-95302" custLinFactNeighborX="-100000">
        <dgm:presLayoutVars>
          <dgm:bulletEnabled val="1"/>
        </dgm:presLayoutVars>
      </dgm:prSet>
      <dgm:spPr/>
    </dgm:pt>
  </dgm:ptLst>
  <dgm:cxnLst>
    <dgm:cxn modelId="{766C9A99-3D5F-4E22-BD95-D1176C59806B}" type="presOf" srcId="{A317D71C-C152-49EB-BB01-102D99E806EA}" destId="{068DDF4B-D7EE-4C11-BE81-DDA67568477D}" srcOrd="0" destOrd="0" presId="urn:microsoft.com/office/officeart/2005/8/layout/hList6"/>
    <dgm:cxn modelId="{1F5965FB-FAC4-418B-819B-3FB27C9CB905}" type="presOf" srcId="{3508EB96-BC80-4444-907E-D59B31515E72}" destId="{98BC22A5-F1D7-480C-AAB4-45D20F9D9324}" srcOrd="0" destOrd="0" presId="urn:microsoft.com/office/officeart/2005/8/layout/hList6"/>
    <dgm:cxn modelId="{4B2DE0FC-8FA4-44EA-8349-7210ADD3968B}" srcId="{A317D71C-C152-49EB-BB01-102D99E806EA}" destId="{3508EB96-BC80-4444-907E-D59B31515E72}" srcOrd="0" destOrd="0" parTransId="{69E380F3-DCA0-4A4E-B234-49482F6A799A}" sibTransId="{A9F68231-78CC-4FF9-9F26-046004EB5442}"/>
    <dgm:cxn modelId="{45160F03-A948-4BF1-8916-AF4BA299BE47}" type="presParOf" srcId="{068DDF4B-D7EE-4C11-BE81-DDA67568477D}" destId="{98BC22A5-F1D7-480C-AAB4-45D20F9D9324}" srcOrd="0" destOrd="0" presId="urn:microsoft.com/office/officeart/2005/8/layout/hList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605BF4CD-410B-4C9E-B263-AAE04169F1C7}" type="doc">
      <dgm:prSet loTypeId="urn:microsoft.com/office/officeart/2005/8/layout/process1" loCatId="process" qsTypeId="urn:microsoft.com/office/officeart/2005/8/quickstyle/simple1" qsCatId="simple" csTypeId="urn:microsoft.com/office/officeart/2005/8/colors/accent1_2" csCatId="accent1" phldr="1"/>
      <dgm:spPr/>
      <dgm:t>
        <a:bodyPr/>
        <a:lstStyle/>
        <a:p>
          <a:endParaRPr lang="en-IN"/>
        </a:p>
      </dgm:t>
    </dgm:pt>
    <dgm:pt modelId="{125FD737-ED2C-4172-B300-EF9AB56CDF64}">
      <dgm:prSet custT="1"/>
      <dgm:spPr/>
      <dgm:t>
        <a:bodyPr/>
        <a:lstStyle/>
        <a:p>
          <a:r>
            <a:rPr lang="en-US" sz="2000" b="1" i="0" baseline="0" dirty="0"/>
            <a:t>This project is developed successfully and the performance is found to be satisfactory. This project is designed to meet the requirements of assigning jobs. It has been developed in CSS and the HTML and been built in  JS keeping in mind the specifications of the system. </a:t>
          </a:r>
          <a:endParaRPr lang="en-IN" sz="2000" b="1" dirty="0"/>
        </a:p>
      </dgm:t>
    </dgm:pt>
    <dgm:pt modelId="{B50EF3FE-ABEF-4615-8ED3-2410AB3A94F9}" type="parTrans" cxnId="{A08B5B5C-2A97-4AB7-ADFF-D6C092B791D5}">
      <dgm:prSet/>
      <dgm:spPr/>
      <dgm:t>
        <a:bodyPr/>
        <a:lstStyle/>
        <a:p>
          <a:endParaRPr lang="en-IN"/>
        </a:p>
      </dgm:t>
    </dgm:pt>
    <dgm:pt modelId="{4B20DE0D-99D4-4E4E-B704-48AC83E7A91D}" type="sibTrans" cxnId="{A08B5B5C-2A97-4AB7-ADFF-D6C092B791D5}">
      <dgm:prSet/>
      <dgm:spPr/>
      <dgm:t>
        <a:bodyPr/>
        <a:lstStyle/>
        <a:p>
          <a:endParaRPr lang="en-IN"/>
        </a:p>
      </dgm:t>
    </dgm:pt>
    <dgm:pt modelId="{A4CF76D2-48E4-40E8-BEE3-F048923F6CDA}">
      <dgm:prSet custT="1"/>
      <dgm:spPr/>
      <dgm:t>
        <a:bodyPr/>
        <a:lstStyle/>
        <a:p>
          <a:r>
            <a:rPr lang="en-US" sz="2400" b="0" i="0" baseline="0" dirty="0"/>
            <a:t>The user will be able to book the ticket using this website. The relationship between company manager, employee, and customer satisfy a good communication to complete ticketing process. </a:t>
          </a:r>
          <a:endParaRPr lang="en-IN" sz="2400" dirty="0"/>
        </a:p>
      </dgm:t>
    </dgm:pt>
    <dgm:pt modelId="{A2CAB715-98FA-46A9-B920-15B93D18F7C0}" type="parTrans" cxnId="{98849341-4FC3-4866-B865-DE133DDE8FEE}">
      <dgm:prSet/>
      <dgm:spPr/>
      <dgm:t>
        <a:bodyPr/>
        <a:lstStyle/>
        <a:p>
          <a:endParaRPr lang="en-IN"/>
        </a:p>
      </dgm:t>
    </dgm:pt>
    <dgm:pt modelId="{7E4308E0-8CF1-4377-8AE5-884D0149EC23}" type="sibTrans" cxnId="{98849341-4FC3-4866-B865-DE133DDE8FEE}">
      <dgm:prSet/>
      <dgm:spPr/>
      <dgm:t>
        <a:bodyPr/>
        <a:lstStyle/>
        <a:p>
          <a:endParaRPr lang="en-IN"/>
        </a:p>
      </dgm:t>
    </dgm:pt>
    <dgm:pt modelId="{70C9160D-DA33-41F5-AB85-DC74519754ED}">
      <dgm:prSet custT="1"/>
      <dgm:spPr/>
      <dgm:t>
        <a:bodyPr/>
        <a:lstStyle/>
        <a:p>
          <a:r>
            <a:rPr lang="en-US" sz="1400" b="1" i="0" baseline="0" dirty="0"/>
            <a:t>We have designed the project to provide the user with easy retrieval of data, details of theatre and necessary feedback as much as possible. In this project, the user is provided with a website that can be used to book movie tickets online. To implement this as a web application we used php as the technology. JS has advantages such as enhanced performance, scalability, built- in security and simplicity. To build any web application using HTML AND CSS we need a programming language such as C++ and so on. For front end we used HTML and CSS. </a:t>
          </a:r>
          <a:endParaRPr lang="en-IN" sz="1400" b="1" dirty="0"/>
        </a:p>
      </dgm:t>
    </dgm:pt>
    <dgm:pt modelId="{A0BE5F6E-BFFC-445D-BE7F-195FADAAD620}" type="parTrans" cxnId="{A4773155-7438-4FA4-8C59-146D88C9F5F2}">
      <dgm:prSet/>
      <dgm:spPr/>
      <dgm:t>
        <a:bodyPr/>
        <a:lstStyle/>
        <a:p>
          <a:endParaRPr lang="en-IN"/>
        </a:p>
      </dgm:t>
    </dgm:pt>
    <dgm:pt modelId="{673DD400-7993-4676-851F-D142B2141592}" type="sibTrans" cxnId="{A4773155-7438-4FA4-8C59-146D88C9F5F2}">
      <dgm:prSet/>
      <dgm:spPr/>
      <dgm:t>
        <a:bodyPr/>
        <a:lstStyle/>
        <a:p>
          <a:endParaRPr lang="en-IN"/>
        </a:p>
      </dgm:t>
    </dgm:pt>
    <dgm:pt modelId="{C05E7AC3-5E62-4A2E-A0A7-EC38B7C10638}" type="pres">
      <dgm:prSet presAssocID="{605BF4CD-410B-4C9E-B263-AAE04169F1C7}" presName="Name0" presStyleCnt="0">
        <dgm:presLayoutVars>
          <dgm:dir/>
          <dgm:resizeHandles val="exact"/>
        </dgm:presLayoutVars>
      </dgm:prSet>
      <dgm:spPr/>
    </dgm:pt>
    <dgm:pt modelId="{BC551F56-CE7B-47D8-99DC-3C63CD3908F5}" type="pres">
      <dgm:prSet presAssocID="{125FD737-ED2C-4172-B300-EF9AB56CDF64}" presName="node" presStyleLbl="node1" presStyleIdx="0" presStyleCnt="3">
        <dgm:presLayoutVars>
          <dgm:bulletEnabled val="1"/>
        </dgm:presLayoutVars>
      </dgm:prSet>
      <dgm:spPr/>
    </dgm:pt>
    <dgm:pt modelId="{918D0485-E9AF-4C57-9A39-05AA6620C924}" type="pres">
      <dgm:prSet presAssocID="{4B20DE0D-99D4-4E4E-B704-48AC83E7A91D}" presName="sibTrans" presStyleLbl="sibTrans2D1" presStyleIdx="0" presStyleCnt="2"/>
      <dgm:spPr/>
    </dgm:pt>
    <dgm:pt modelId="{E87682DC-6D76-4CF4-83FC-1414989703C2}" type="pres">
      <dgm:prSet presAssocID="{4B20DE0D-99D4-4E4E-B704-48AC83E7A91D}" presName="connectorText" presStyleLbl="sibTrans2D1" presStyleIdx="0" presStyleCnt="2"/>
      <dgm:spPr/>
    </dgm:pt>
    <dgm:pt modelId="{F3E04B95-05C4-4D7B-B881-83594D97A1D3}" type="pres">
      <dgm:prSet presAssocID="{A4CF76D2-48E4-40E8-BEE3-F048923F6CDA}" presName="node" presStyleLbl="node1" presStyleIdx="1" presStyleCnt="3" custLinFactNeighborX="0">
        <dgm:presLayoutVars>
          <dgm:bulletEnabled val="1"/>
        </dgm:presLayoutVars>
      </dgm:prSet>
      <dgm:spPr/>
    </dgm:pt>
    <dgm:pt modelId="{3AC66401-462E-4BC2-A339-22B4E586DE6A}" type="pres">
      <dgm:prSet presAssocID="{7E4308E0-8CF1-4377-8AE5-884D0149EC23}" presName="sibTrans" presStyleLbl="sibTrans2D1" presStyleIdx="1" presStyleCnt="2"/>
      <dgm:spPr/>
    </dgm:pt>
    <dgm:pt modelId="{53754E08-2B22-4CEA-9F83-6559EDF5F567}" type="pres">
      <dgm:prSet presAssocID="{7E4308E0-8CF1-4377-8AE5-884D0149EC23}" presName="connectorText" presStyleLbl="sibTrans2D1" presStyleIdx="1" presStyleCnt="2"/>
      <dgm:spPr/>
    </dgm:pt>
    <dgm:pt modelId="{841F5A25-485F-46B2-8E65-6D8C0C3CB847}" type="pres">
      <dgm:prSet presAssocID="{70C9160D-DA33-41F5-AB85-DC74519754ED}" presName="node" presStyleLbl="node1" presStyleIdx="2" presStyleCnt="3">
        <dgm:presLayoutVars>
          <dgm:bulletEnabled val="1"/>
        </dgm:presLayoutVars>
      </dgm:prSet>
      <dgm:spPr/>
    </dgm:pt>
  </dgm:ptLst>
  <dgm:cxnLst>
    <dgm:cxn modelId="{1C1BD806-5880-4544-9786-196E5F5BCC13}" type="presOf" srcId="{605BF4CD-410B-4C9E-B263-AAE04169F1C7}" destId="{C05E7AC3-5E62-4A2E-A0A7-EC38B7C10638}" srcOrd="0" destOrd="0" presId="urn:microsoft.com/office/officeart/2005/8/layout/process1"/>
    <dgm:cxn modelId="{98917709-EBAD-4D91-9A4F-0218CFC49734}" type="presOf" srcId="{4B20DE0D-99D4-4E4E-B704-48AC83E7A91D}" destId="{E87682DC-6D76-4CF4-83FC-1414989703C2}" srcOrd="1" destOrd="0" presId="urn:microsoft.com/office/officeart/2005/8/layout/process1"/>
    <dgm:cxn modelId="{68860D2F-8E5F-424D-A77D-1C2A63776353}" type="presOf" srcId="{7E4308E0-8CF1-4377-8AE5-884D0149EC23}" destId="{53754E08-2B22-4CEA-9F83-6559EDF5F567}" srcOrd="1" destOrd="0" presId="urn:microsoft.com/office/officeart/2005/8/layout/process1"/>
    <dgm:cxn modelId="{0627BF30-F8DD-49AE-9846-CDC6D005440E}" type="presOf" srcId="{A4CF76D2-48E4-40E8-BEE3-F048923F6CDA}" destId="{F3E04B95-05C4-4D7B-B881-83594D97A1D3}" srcOrd="0" destOrd="0" presId="urn:microsoft.com/office/officeart/2005/8/layout/process1"/>
    <dgm:cxn modelId="{F692973D-A9D7-4DA1-A525-B6C21F929892}" type="presOf" srcId="{7E4308E0-8CF1-4377-8AE5-884D0149EC23}" destId="{3AC66401-462E-4BC2-A339-22B4E586DE6A}" srcOrd="0" destOrd="0" presId="urn:microsoft.com/office/officeart/2005/8/layout/process1"/>
    <dgm:cxn modelId="{BBF2AF40-026A-4E38-85D7-A6FCFE6C8CC1}" type="presOf" srcId="{70C9160D-DA33-41F5-AB85-DC74519754ED}" destId="{841F5A25-485F-46B2-8E65-6D8C0C3CB847}" srcOrd="0" destOrd="0" presId="urn:microsoft.com/office/officeart/2005/8/layout/process1"/>
    <dgm:cxn modelId="{A08B5B5C-2A97-4AB7-ADFF-D6C092B791D5}" srcId="{605BF4CD-410B-4C9E-B263-AAE04169F1C7}" destId="{125FD737-ED2C-4172-B300-EF9AB56CDF64}" srcOrd="0" destOrd="0" parTransId="{B50EF3FE-ABEF-4615-8ED3-2410AB3A94F9}" sibTransId="{4B20DE0D-99D4-4E4E-B704-48AC83E7A91D}"/>
    <dgm:cxn modelId="{98849341-4FC3-4866-B865-DE133DDE8FEE}" srcId="{605BF4CD-410B-4C9E-B263-AAE04169F1C7}" destId="{A4CF76D2-48E4-40E8-BEE3-F048923F6CDA}" srcOrd="1" destOrd="0" parTransId="{A2CAB715-98FA-46A9-B920-15B93D18F7C0}" sibTransId="{7E4308E0-8CF1-4377-8AE5-884D0149EC23}"/>
    <dgm:cxn modelId="{A4773155-7438-4FA4-8C59-146D88C9F5F2}" srcId="{605BF4CD-410B-4C9E-B263-AAE04169F1C7}" destId="{70C9160D-DA33-41F5-AB85-DC74519754ED}" srcOrd="2" destOrd="0" parTransId="{A0BE5F6E-BFFC-445D-BE7F-195FADAAD620}" sibTransId="{673DD400-7993-4676-851F-D142B2141592}"/>
    <dgm:cxn modelId="{BD47F77E-05D4-4CE6-9D80-A8C43A80AE3C}" type="presOf" srcId="{125FD737-ED2C-4172-B300-EF9AB56CDF64}" destId="{BC551F56-CE7B-47D8-99DC-3C63CD3908F5}" srcOrd="0" destOrd="0" presId="urn:microsoft.com/office/officeart/2005/8/layout/process1"/>
    <dgm:cxn modelId="{8078ADDB-92C7-4480-84ED-77E804131C9E}" type="presOf" srcId="{4B20DE0D-99D4-4E4E-B704-48AC83E7A91D}" destId="{918D0485-E9AF-4C57-9A39-05AA6620C924}" srcOrd="0" destOrd="0" presId="urn:microsoft.com/office/officeart/2005/8/layout/process1"/>
    <dgm:cxn modelId="{0CCCB3F7-8766-41FE-80C5-EBD11319D913}" type="presParOf" srcId="{C05E7AC3-5E62-4A2E-A0A7-EC38B7C10638}" destId="{BC551F56-CE7B-47D8-99DC-3C63CD3908F5}" srcOrd="0" destOrd="0" presId="urn:microsoft.com/office/officeart/2005/8/layout/process1"/>
    <dgm:cxn modelId="{B9A04CD3-7193-4BC8-862C-59613C1F5659}" type="presParOf" srcId="{C05E7AC3-5E62-4A2E-A0A7-EC38B7C10638}" destId="{918D0485-E9AF-4C57-9A39-05AA6620C924}" srcOrd="1" destOrd="0" presId="urn:microsoft.com/office/officeart/2005/8/layout/process1"/>
    <dgm:cxn modelId="{1586CC7D-2414-4FB1-8FE7-4ED27D25606F}" type="presParOf" srcId="{918D0485-E9AF-4C57-9A39-05AA6620C924}" destId="{E87682DC-6D76-4CF4-83FC-1414989703C2}" srcOrd="0" destOrd="0" presId="urn:microsoft.com/office/officeart/2005/8/layout/process1"/>
    <dgm:cxn modelId="{5D21286C-943C-4F0E-87D9-B213453F1DCA}" type="presParOf" srcId="{C05E7AC3-5E62-4A2E-A0A7-EC38B7C10638}" destId="{F3E04B95-05C4-4D7B-B881-83594D97A1D3}" srcOrd="2" destOrd="0" presId="urn:microsoft.com/office/officeart/2005/8/layout/process1"/>
    <dgm:cxn modelId="{8F2BDE1D-CFAE-45BC-8406-8415EAB2E8E6}" type="presParOf" srcId="{C05E7AC3-5E62-4A2E-A0A7-EC38B7C10638}" destId="{3AC66401-462E-4BC2-A339-22B4E586DE6A}" srcOrd="3" destOrd="0" presId="urn:microsoft.com/office/officeart/2005/8/layout/process1"/>
    <dgm:cxn modelId="{EF1906E5-E2BD-493D-AFEC-00B10BA6BC0D}" type="presParOf" srcId="{3AC66401-462E-4BC2-A339-22B4E586DE6A}" destId="{53754E08-2B22-4CEA-9F83-6559EDF5F567}" srcOrd="0" destOrd="0" presId="urn:microsoft.com/office/officeart/2005/8/layout/process1"/>
    <dgm:cxn modelId="{66DE2F93-C5BF-4E30-B17D-AA9C5ED3B89B}" type="presParOf" srcId="{C05E7AC3-5E62-4A2E-A0A7-EC38B7C10638}" destId="{841F5A25-485F-46B2-8E65-6D8C0C3CB847}" srcOrd="4" destOrd="0" presId="urn:microsoft.com/office/officeart/2005/8/layout/process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78004F3F-3985-4A6B-9984-354581BBE900}" type="doc">
      <dgm:prSet loTypeId="urn:microsoft.com/office/officeart/2005/8/layout/vList2" loCatId="list" qsTypeId="urn:microsoft.com/office/officeart/2005/8/quickstyle/3d3" qsCatId="3D" csTypeId="urn:microsoft.com/office/officeart/2005/8/colors/accent1_2" csCatId="accent1"/>
      <dgm:spPr/>
      <dgm:t>
        <a:bodyPr/>
        <a:lstStyle/>
        <a:p>
          <a:endParaRPr lang="en-IN"/>
        </a:p>
      </dgm:t>
    </dgm:pt>
    <dgm:pt modelId="{9041F3E1-EAEB-41EB-B0F8-3CDF79A83D01}">
      <dgm:prSet/>
      <dgm:spPr/>
      <dgm:t>
        <a:bodyPr/>
        <a:lstStyle/>
        <a:p>
          <a:r>
            <a:rPr lang="en-US"/>
            <a:t>Future Scope</a:t>
          </a:r>
          <a:endParaRPr lang="en-IN"/>
        </a:p>
      </dgm:t>
    </dgm:pt>
    <dgm:pt modelId="{64DC6BC1-4B45-40ED-A0C8-46CCD0C693B7}" type="parTrans" cxnId="{2469561A-5ABE-47AC-A0D1-67B4525D42F2}">
      <dgm:prSet/>
      <dgm:spPr/>
      <dgm:t>
        <a:bodyPr/>
        <a:lstStyle/>
        <a:p>
          <a:endParaRPr lang="en-IN"/>
        </a:p>
      </dgm:t>
    </dgm:pt>
    <dgm:pt modelId="{F3E56323-FBC1-4915-A25C-25C5569072D9}" type="sibTrans" cxnId="{2469561A-5ABE-47AC-A0D1-67B4525D42F2}">
      <dgm:prSet/>
      <dgm:spPr/>
      <dgm:t>
        <a:bodyPr/>
        <a:lstStyle/>
        <a:p>
          <a:endParaRPr lang="en-IN"/>
        </a:p>
      </dgm:t>
    </dgm:pt>
    <dgm:pt modelId="{C423C40C-FD80-4745-9787-9DFA734C194B}" type="pres">
      <dgm:prSet presAssocID="{78004F3F-3985-4A6B-9984-354581BBE900}" presName="linear" presStyleCnt="0">
        <dgm:presLayoutVars>
          <dgm:animLvl val="lvl"/>
          <dgm:resizeHandles val="exact"/>
        </dgm:presLayoutVars>
      </dgm:prSet>
      <dgm:spPr/>
    </dgm:pt>
    <dgm:pt modelId="{652151EA-3C73-4001-B6A4-0F3845D196FD}" type="pres">
      <dgm:prSet presAssocID="{9041F3E1-EAEB-41EB-B0F8-3CDF79A83D01}" presName="parentText" presStyleLbl="node1" presStyleIdx="0" presStyleCnt="1">
        <dgm:presLayoutVars>
          <dgm:chMax val="0"/>
          <dgm:bulletEnabled val="1"/>
        </dgm:presLayoutVars>
      </dgm:prSet>
      <dgm:spPr/>
    </dgm:pt>
  </dgm:ptLst>
  <dgm:cxnLst>
    <dgm:cxn modelId="{2469561A-5ABE-47AC-A0D1-67B4525D42F2}" srcId="{78004F3F-3985-4A6B-9984-354581BBE900}" destId="{9041F3E1-EAEB-41EB-B0F8-3CDF79A83D01}" srcOrd="0" destOrd="0" parTransId="{64DC6BC1-4B45-40ED-A0C8-46CCD0C693B7}" sibTransId="{F3E56323-FBC1-4915-A25C-25C5569072D9}"/>
    <dgm:cxn modelId="{560E6B27-0A54-4B2A-B23E-59118C7E8F3A}" type="presOf" srcId="{78004F3F-3985-4A6B-9984-354581BBE900}" destId="{C423C40C-FD80-4745-9787-9DFA734C194B}" srcOrd="0" destOrd="0" presId="urn:microsoft.com/office/officeart/2005/8/layout/vList2"/>
    <dgm:cxn modelId="{5B799DBA-35C9-4B01-8097-F4C2D1D6E8B7}" type="presOf" srcId="{9041F3E1-EAEB-41EB-B0F8-3CDF79A83D01}" destId="{652151EA-3C73-4001-B6A4-0F3845D196FD}" srcOrd="0" destOrd="0" presId="urn:microsoft.com/office/officeart/2005/8/layout/vList2"/>
    <dgm:cxn modelId="{C1CFFC69-0B7B-4905-83CE-2ED5CA100FE2}" type="presParOf" srcId="{C423C40C-FD80-4745-9787-9DFA734C194B}" destId="{652151EA-3C73-4001-B6A4-0F3845D196FD}"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2429E8AF-3923-4251-AF7E-8F3ECC31CD05}" type="doc">
      <dgm:prSet loTypeId="urn:microsoft.com/office/officeart/2005/8/layout/lProcess3" loCatId="process" qsTypeId="urn:microsoft.com/office/officeart/2005/8/quickstyle/simple1" qsCatId="simple" csTypeId="urn:microsoft.com/office/officeart/2005/8/colors/accent1_2" csCatId="accent1" phldr="1"/>
      <dgm:spPr/>
      <dgm:t>
        <a:bodyPr/>
        <a:lstStyle/>
        <a:p>
          <a:endParaRPr lang="en-IN"/>
        </a:p>
      </dgm:t>
    </dgm:pt>
    <dgm:pt modelId="{5CE7B81F-C791-4A9C-A23D-4F2AB788F675}">
      <dgm:prSet custT="1"/>
      <dgm:spPr>
        <a:solidFill>
          <a:srgbClr val="FFC000"/>
        </a:solidFill>
      </dgm:spPr>
      <dgm:t>
        <a:bodyPr/>
        <a:lstStyle/>
        <a:p>
          <a:r>
            <a:rPr lang="en-US" sz="1400" b="1" i="0" baseline="0" dirty="0">
              <a:solidFill>
                <a:schemeClr val="tx1">
                  <a:lumMod val="95000"/>
                  <a:lumOff val="5000"/>
                </a:schemeClr>
              </a:solidFill>
            </a:rPr>
            <a:t>· In future our job management system will have extra facilities and more companies for more employees. </a:t>
          </a:r>
          <a:endParaRPr lang="en-IN" sz="1400" b="1" dirty="0">
            <a:solidFill>
              <a:schemeClr val="tx1">
                <a:lumMod val="95000"/>
                <a:lumOff val="5000"/>
              </a:schemeClr>
            </a:solidFill>
          </a:endParaRPr>
        </a:p>
      </dgm:t>
    </dgm:pt>
    <dgm:pt modelId="{08810096-9EC1-48AB-BE7C-45B419F76ACE}" type="parTrans" cxnId="{B7E23942-8F78-424B-82A3-D327DA58DE65}">
      <dgm:prSet/>
      <dgm:spPr/>
      <dgm:t>
        <a:bodyPr/>
        <a:lstStyle/>
        <a:p>
          <a:endParaRPr lang="en-IN"/>
        </a:p>
      </dgm:t>
    </dgm:pt>
    <dgm:pt modelId="{E9B2B77F-979D-4257-86FE-CDC0BFED123B}" type="sibTrans" cxnId="{B7E23942-8F78-424B-82A3-D327DA58DE65}">
      <dgm:prSet/>
      <dgm:spPr/>
      <dgm:t>
        <a:bodyPr/>
        <a:lstStyle/>
        <a:p>
          <a:endParaRPr lang="en-IN"/>
        </a:p>
      </dgm:t>
    </dgm:pt>
    <dgm:pt modelId="{E8FC544F-3E35-4746-AB54-B4D69EEE9BBC}">
      <dgm:prSet/>
      <dgm:spPr>
        <a:pattFill prst="pct5">
          <a:fgClr>
            <a:schemeClr val="accent1">
              <a:hueOff val="0"/>
              <a:satOff val="0"/>
              <a:lumOff val="0"/>
            </a:schemeClr>
          </a:fgClr>
          <a:bgClr>
            <a:schemeClr val="accent2"/>
          </a:bgClr>
        </a:pattFill>
      </dgm:spPr>
      <dgm:t>
        <a:bodyPr/>
        <a:lstStyle/>
        <a:p>
          <a:r>
            <a:rPr lang="en-US" b="0" i="0" baseline="0"/>
            <a:t>· It will grant more easy access. </a:t>
          </a:r>
          <a:endParaRPr lang="en-IN"/>
        </a:p>
      </dgm:t>
    </dgm:pt>
    <dgm:pt modelId="{80141B2A-0B5C-4A86-A611-758A20A30175}" type="parTrans" cxnId="{922AD4E1-8E8B-493B-BD11-D985CEDA9013}">
      <dgm:prSet/>
      <dgm:spPr/>
      <dgm:t>
        <a:bodyPr/>
        <a:lstStyle/>
        <a:p>
          <a:endParaRPr lang="en-IN"/>
        </a:p>
      </dgm:t>
    </dgm:pt>
    <dgm:pt modelId="{529022A4-D04E-4043-8AE8-03B772D71789}" type="sibTrans" cxnId="{922AD4E1-8E8B-493B-BD11-D985CEDA9013}">
      <dgm:prSet/>
      <dgm:spPr/>
      <dgm:t>
        <a:bodyPr/>
        <a:lstStyle/>
        <a:p>
          <a:endParaRPr lang="en-IN"/>
        </a:p>
      </dgm:t>
    </dgm:pt>
    <dgm:pt modelId="{68E92180-2A52-4EE0-AB58-7A9CDDE5E9C4}">
      <dgm:prSet/>
      <dgm:spPr>
        <a:pattFill prst="pct5">
          <a:fgClr>
            <a:schemeClr val="accent1">
              <a:hueOff val="0"/>
              <a:satOff val="0"/>
              <a:lumOff val="0"/>
            </a:schemeClr>
          </a:fgClr>
          <a:bgClr>
            <a:schemeClr val="tx1"/>
          </a:bgClr>
        </a:pattFill>
      </dgm:spPr>
      <dgm:t>
        <a:bodyPr/>
        <a:lstStyle/>
        <a:p>
          <a:r>
            <a:rPr lang="en-US" b="0" i="0" baseline="0" dirty="0"/>
            <a:t>· We are going to include recommendation system to this project so it will be helpful for the user to search and apply for jobs as they wish. </a:t>
          </a:r>
          <a:endParaRPr lang="en-IN" dirty="0"/>
        </a:p>
      </dgm:t>
    </dgm:pt>
    <dgm:pt modelId="{D6373B33-EC4A-4E37-9D8D-4A4E2CBA6F32}" type="parTrans" cxnId="{7B7E5B8D-CE9A-42B4-9073-67BE2A406C16}">
      <dgm:prSet/>
      <dgm:spPr/>
      <dgm:t>
        <a:bodyPr/>
        <a:lstStyle/>
        <a:p>
          <a:endParaRPr lang="en-IN"/>
        </a:p>
      </dgm:t>
    </dgm:pt>
    <dgm:pt modelId="{25438A27-44A8-4C5A-AE20-8B4B702C2A04}" type="sibTrans" cxnId="{7B7E5B8D-CE9A-42B4-9073-67BE2A406C16}">
      <dgm:prSet/>
      <dgm:spPr/>
      <dgm:t>
        <a:bodyPr/>
        <a:lstStyle/>
        <a:p>
          <a:endParaRPr lang="en-IN"/>
        </a:p>
      </dgm:t>
    </dgm:pt>
    <dgm:pt modelId="{A4A9B65D-0499-4FBF-BC9B-0A698D05155A}" type="pres">
      <dgm:prSet presAssocID="{2429E8AF-3923-4251-AF7E-8F3ECC31CD05}" presName="Name0" presStyleCnt="0">
        <dgm:presLayoutVars>
          <dgm:chPref val="3"/>
          <dgm:dir/>
          <dgm:animLvl val="lvl"/>
          <dgm:resizeHandles/>
        </dgm:presLayoutVars>
      </dgm:prSet>
      <dgm:spPr/>
    </dgm:pt>
    <dgm:pt modelId="{47342784-0833-4785-ACBE-D34ACD7251BC}" type="pres">
      <dgm:prSet presAssocID="{5CE7B81F-C791-4A9C-A23D-4F2AB788F675}" presName="horFlow" presStyleCnt="0"/>
      <dgm:spPr/>
    </dgm:pt>
    <dgm:pt modelId="{683EBF16-8B4D-44C9-8BE4-419F87B49998}" type="pres">
      <dgm:prSet presAssocID="{5CE7B81F-C791-4A9C-A23D-4F2AB788F675}" presName="bigChev" presStyleLbl="node1" presStyleIdx="0" presStyleCnt="3" custLinFactNeighborX="-2147" custLinFactNeighborY="95869"/>
      <dgm:spPr/>
    </dgm:pt>
    <dgm:pt modelId="{0EE989CB-A611-44D6-AF70-A7E2F1550093}" type="pres">
      <dgm:prSet presAssocID="{5CE7B81F-C791-4A9C-A23D-4F2AB788F675}" presName="vSp" presStyleCnt="0"/>
      <dgm:spPr/>
    </dgm:pt>
    <dgm:pt modelId="{73570B7A-05E0-468D-8C1D-881715462AEF}" type="pres">
      <dgm:prSet presAssocID="{E8FC544F-3E35-4746-AB54-B4D69EEE9BBC}" presName="horFlow" presStyleCnt="0"/>
      <dgm:spPr/>
    </dgm:pt>
    <dgm:pt modelId="{76D31CD2-4B0A-4507-B93A-A010D6F6F58C}" type="pres">
      <dgm:prSet presAssocID="{E8FC544F-3E35-4746-AB54-B4D69EEE9BBC}" presName="bigChev" presStyleLbl="node1" presStyleIdx="1" presStyleCnt="3" custLinFactX="-4613" custLinFactNeighborX="-100000" custLinFactNeighborY="-7670"/>
      <dgm:spPr/>
    </dgm:pt>
    <dgm:pt modelId="{BEE500CA-C906-44FA-A35E-E1911B065EF0}" type="pres">
      <dgm:prSet presAssocID="{E8FC544F-3E35-4746-AB54-B4D69EEE9BBC}" presName="vSp" presStyleCnt="0"/>
      <dgm:spPr/>
    </dgm:pt>
    <dgm:pt modelId="{DB9EE2F2-D9CC-4EB8-A6EC-A82CC8F1A181}" type="pres">
      <dgm:prSet presAssocID="{68E92180-2A52-4EE0-AB58-7A9CDDE5E9C4}" presName="horFlow" presStyleCnt="0"/>
      <dgm:spPr/>
    </dgm:pt>
    <dgm:pt modelId="{C2EA73D7-55C4-4FE2-8B46-4D4364B399D4}" type="pres">
      <dgm:prSet presAssocID="{68E92180-2A52-4EE0-AB58-7A9CDDE5E9C4}" presName="bigChev" presStyleLbl="node1" presStyleIdx="2" presStyleCnt="3" custLinFactX="4613" custLinFactY="-33450" custLinFactNeighborX="100000" custLinFactNeighborY="-100000"/>
      <dgm:spPr/>
    </dgm:pt>
  </dgm:ptLst>
  <dgm:cxnLst>
    <dgm:cxn modelId="{73039E1F-3E8F-470D-8172-A3B1C9E4085F}" type="presOf" srcId="{2429E8AF-3923-4251-AF7E-8F3ECC31CD05}" destId="{A4A9B65D-0499-4FBF-BC9B-0A698D05155A}" srcOrd="0" destOrd="0" presId="urn:microsoft.com/office/officeart/2005/8/layout/lProcess3"/>
    <dgm:cxn modelId="{EDDEB920-3B6B-4B8E-91BE-2ADFF93C0499}" type="presOf" srcId="{68E92180-2A52-4EE0-AB58-7A9CDDE5E9C4}" destId="{C2EA73D7-55C4-4FE2-8B46-4D4364B399D4}" srcOrd="0" destOrd="0" presId="urn:microsoft.com/office/officeart/2005/8/layout/lProcess3"/>
    <dgm:cxn modelId="{B7E23942-8F78-424B-82A3-D327DA58DE65}" srcId="{2429E8AF-3923-4251-AF7E-8F3ECC31CD05}" destId="{5CE7B81F-C791-4A9C-A23D-4F2AB788F675}" srcOrd="0" destOrd="0" parTransId="{08810096-9EC1-48AB-BE7C-45B419F76ACE}" sibTransId="{E9B2B77F-979D-4257-86FE-CDC0BFED123B}"/>
    <dgm:cxn modelId="{93545878-7BD4-47CC-AEC0-0E22773AA89A}" type="presOf" srcId="{5CE7B81F-C791-4A9C-A23D-4F2AB788F675}" destId="{683EBF16-8B4D-44C9-8BE4-419F87B49998}" srcOrd="0" destOrd="0" presId="urn:microsoft.com/office/officeart/2005/8/layout/lProcess3"/>
    <dgm:cxn modelId="{7B7E5B8D-CE9A-42B4-9073-67BE2A406C16}" srcId="{2429E8AF-3923-4251-AF7E-8F3ECC31CD05}" destId="{68E92180-2A52-4EE0-AB58-7A9CDDE5E9C4}" srcOrd="2" destOrd="0" parTransId="{D6373B33-EC4A-4E37-9D8D-4A4E2CBA6F32}" sibTransId="{25438A27-44A8-4C5A-AE20-8B4B702C2A04}"/>
    <dgm:cxn modelId="{C44125DE-5B12-4DCF-9CB6-B4F83573B95E}" type="presOf" srcId="{E8FC544F-3E35-4746-AB54-B4D69EEE9BBC}" destId="{76D31CD2-4B0A-4507-B93A-A010D6F6F58C}" srcOrd="0" destOrd="0" presId="urn:microsoft.com/office/officeart/2005/8/layout/lProcess3"/>
    <dgm:cxn modelId="{922AD4E1-8E8B-493B-BD11-D985CEDA9013}" srcId="{2429E8AF-3923-4251-AF7E-8F3ECC31CD05}" destId="{E8FC544F-3E35-4746-AB54-B4D69EEE9BBC}" srcOrd="1" destOrd="0" parTransId="{80141B2A-0B5C-4A86-A611-758A20A30175}" sibTransId="{529022A4-D04E-4043-8AE8-03B772D71789}"/>
    <dgm:cxn modelId="{AEB41DAC-31A1-4F6C-8577-57F299513CEE}" type="presParOf" srcId="{A4A9B65D-0499-4FBF-BC9B-0A698D05155A}" destId="{47342784-0833-4785-ACBE-D34ACD7251BC}" srcOrd="0" destOrd="0" presId="urn:microsoft.com/office/officeart/2005/8/layout/lProcess3"/>
    <dgm:cxn modelId="{18339F9B-BF41-4E60-A264-A9AF65DA909F}" type="presParOf" srcId="{47342784-0833-4785-ACBE-D34ACD7251BC}" destId="{683EBF16-8B4D-44C9-8BE4-419F87B49998}" srcOrd="0" destOrd="0" presId="urn:microsoft.com/office/officeart/2005/8/layout/lProcess3"/>
    <dgm:cxn modelId="{DB6F8BDE-BB21-4620-BF6A-E42EF3AC1CC3}" type="presParOf" srcId="{A4A9B65D-0499-4FBF-BC9B-0A698D05155A}" destId="{0EE989CB-A611-44D6-AF70-A7E2F1550093}" srcOrd="1" destOrd="0" presId="urn:microsoft.com/office/officeart/2005/8/layout/lProcess3"/>
    <dgm:cxn modelId="{9BD4129D-20B2-4C54-AFDF-8A1D4372D372}" type="presParOf" srcId="{A4A9B65D-0499-4FBF-BC9B-0A698D05155A}" destId="{73570B7A-05E0-468D-8C1D-881715462AEF}" srcOrd="2" destOrd="0" presId="urn:microsoft.com/office/officeart/2005/8/layout/lProcess3"/>
    <dgm:cxn modelId="{8322526D-3808-4719-9132-CB2A8A79BF47}" type="presParOf" srcId="{73570B7A-05E0-468D-8C1D-881715462AEF}" destId="{76D31CD2-4B0A-4507-B93A-A010D6F6F58C}" srcOrd="0" destOrd="0" presId="urn:microsoft.com/office/officeart/2005/8/layout/lProcess3"/>
    <dgm:cxn modelId="{BAAD013B-8D6D-491F-BF48-B869EE5EE956}" type="presParOf" srcId="{A4A9B65D-0499-4FBF-BC9B-0A698D05155A}" destId="{BEE500CA-C906-44FA-A35E-E1911B065EF0}" srcOrd="3" destOrd="0" presId="urn:microsoft.com/office/officeart/2005/8/layout/lProcess3"/>
    <dgm:cxn modelId="{26700B9D-EA65-48C6-81E2-EC3C209508C2}" type="presParOf" srcId="{A4A9B65D-0499-4FBF-BC9B-0A698D05155A}" destId="{DB9EE2F2-D9CC-4EB8-A6EC-A82CC8F1A181}" srcOrd="4" destOrd="0" presId="urn:microsoft.com/office/officeart/2005/8/layout/lProcess3"/>
    <dgm:cxn modelId="{B7635B79-ACA4-4001-A86F-8C485FE9E2D4}" type="presParOf" srcId="{DB9EE2F2-D9CC-4EB8-A6EC-A82CC8F1A181}" destId="{C2EA73D7-55C4-4FE2-8B46-4D4364B399D4}" srcOrd="0" destOrd="0" presId="urn:microsoft.com/office/officeart/2005/8/layout/lProcess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82445E-5E7C-400C-9B21-6C9B29472818}">
      <dsp:nvSpPr>
        <dsp:cNvPr id="0" name=""/>
        <dsp:cNvSpPr/>
      </dsp:nvSpPr>
      <dsp:spPr>
        <a:xfrm>
          <a:off x="0" y="3193"/>
          <a:ext cx="10515600" cy="131917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9550" tIns="209550" rIns="209550" bIns="209550" numCol="1" spcCol="1270" anchor="ctr" anchorCtr="0">
          <a:noAutofit/>
        </a:bodyPr>
        <a:lstStyle/>
        <a:p>
          <a:pPr marL="0" lvl="0" indent="0" algn="l" defTabSz="2444750">
            <a:lnSpc>
              <a:spcPct val="90000"/>
            </a:lnSpc>
            <a:spcBef>
              <a:spcPct val="0"/>
            </a:spcBef>
            <a:spcAft>
              <a:spcPct val="35000"/>
            </a:spcAft>
            <a:buNone/>
          </a:pPr>
          <a:r>
            <a:rPr lang="en-US" sz="5500" kern="1200" dirty="0"/>
            <a:t>CSE326 PROJECT WORK</a:t>
          </a:r>
          <a:endParaRPr lang="en-IN" sz="5500" kern="1200" dirty="0"/>
        </a:p>
      </dsp:txBody>
      <dsp:txXfrm>
        <a:off x="64397" y="67590"/>
        <a:ext cx="10386806" cy="1190381"/>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23B0900-9626-4201-9986-52D8FF10CF5C}">
      <dsp:nvSpPr>
        <dsp:cNvPr id="0" name=""/>
        <dsp:cNvSpPr/>
      </dsp:nvSpPr>
      <dsp:spPr>
        <a:xfrm>
          <a:off x="0" y="147104"/>
          <a:ext cx="6619043" cy="103135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830" tIns="163830" rIns="163830" bIns="163830" numCol="1" spcCol="1270" anchor="ctr" anchorCtr="0">
          <a:noAutofit/>
        </a:bodyPr>
        <a:lstStyle/>
        <a:p>
          <a:pPr marL="0" lvl="0" indent="0" algn="l" defTabSz="1911350">
            <a:lnSpc>
              <a:spcPct val="90000"/>
            </a:lnSpc>
            <a:spcBef>
              <a:spcPct val="0"/>
            </a:spcBef>
            <a:spcAft>
              <a:spcPct val="35000"/>
            </a:spcAft>
            <a:buNone/>
          </a:pPr>
          <a:r>
            <a:rPr lang="en-US" sz="4300" kern="1200" dirty="0"/>
            <a:t>SIMULATION SCREENSHOTS</a:t>
          </a:r>
          <a:endParaRPr lang="en-IN" sz="4300" kern="1200" dirty="0"/>
        </a:p>
      </dsp:txBody>
      <dsp:txXfrm>
        <a:off x="50347" y="197451"/>
        <a:ext cx="6518349" cy="930660"/>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52AA13-DD48-4AC3-A3B3-1BBF7D57D949}">
      <dsp:nvSpPr>
        <dsp:cNvPr id="0" name=""/>
        <dsp:cNvSpPr/>
      </dsp:nvSpPr>
      <dsp:spPr>
        <a:xfrm>
          <a:off x="0" y="5117"/>
          <a:ext cx="2144697" cy="76985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b="1" kern="1200"/>
            <a:t>SIMULATION SCREENSHOTS</a:t>
          </a:r>
          <a:br>
            <a:rPr lang="en-IN" sz="1400" b="1" kern="1200"/>
          </a:br>
          <a:endParaRPr lang="en-IN" sz="1400" kern="1200"/>
        </a:p>
      </dsp:txBody>
      <dsp:txXfrm>
        <a:off x="37581" y="42698"/>
        <a:ext cx="2069535" cy="694697"/>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1D13D5-3356-4BE8-A73C-EC2CE236D7FD}">
      <dsp:nvSpPr>
        <dsp:cNvPr id="0" name=""/>
        <dsp:cNvSpPr/>
      </dsp:nvSpPr>
      <dsp:spPr>
        <a:xfrm>
          <a:off x="0" y="25660"/>
          <a:ext cx="1409700" cy="65987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US" sz="1200" b="1" kern="1200" dirty="0"/>
            <a:t>SIMULATION SCREENSHOTS</a:t>
          </a:r>
          <a:br>
            <a:rPr lang="en-IN" sz="1200" b="1" kern="1200" dirty="0"/>
          </a:br>
          <a:endParaRPr lang="en-IN" sz="1200" kern="1200" dirty="0"/>
        </a:p>
      </dsp:txBody>
      <dsp:txXfrm>
        <a:off x="32213" y="57873"/>
        <a:ext cx="1345274" cy="595453"/>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93416F-986F-4B7B-9CAA-DB0B3942D8FE}">
      <dsp:nvSpPr>
        <dsp:cNvPr id="0" name=""/>
        <dsp:cNvSpPr/>
      </dsp:nvSpPr>
      <dsp:spPr>
        <a:xfrm>
          <a:off x="0" y="8376"/>
          <a:ext cx="2000250" cy="92781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US" sz="1300" b="1" kern="1200" dirty="0"/>
            <a:t>SIMULATION SCREENSHOTS</a:t>
          </a:r>
          <a:br>
            <a:rPr lang="en-IN" sz="1300" b="1" kern="1200" dirty="0"/>
          </a:br>
          <a:br>
            <a:rPr lang="en-IN" sz="1300" kern="1200" dirty="0"/>
          </a:br>
          <a:endParaRPr lang="en-IN" sz="1300" kern="1200" dirty="0"/>
        </a:p>
      </dsp:txBody>
      <dsp:txXfrm>
        <a:off x="45292" y="53668"/>
        <a:ext cx="1909666" cy="837226"/>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29C1D02-EDCA-4161-A7EF-EB5B3D51627A}">
      <dsp:nvSpPr>
        <dsp:cNvPr id="0" name=""/>
        <dsp:cNvSpPr/>
      </dsp:nvSpPr>
      <dsp:spPr>
        <a:xfrm>
          <a:off x="0" y="7689"/>
          <a:ext cx="2686050" cy="71487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US" sz="1300" b="1" kern="1200"/>
            <a:t>SIMULATION SCREENSHOTS</a:t>
          </a:r>
          <a:br>
            <a:rPr lang="en-IN" sz="1300" b="1" kern="1200"/>
          </a:br>
          <a:br>
            <a:rPr lang="en-IN" sz="1300" kern="1200"/>
          </a:br>
          <a:endParaRPr lang="en-IN" sz="1300" kern="1200"/>
        </a:p>
      </dsp:txBody>
      <dsp:txXfrm>
        <a:off x="34897" y="42586"/>
        <a:ext cx="2616256" cy="645076"/>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4552AC8-FE62-46DC-8569-2AE49081D472}">
      <dsp:nvSpPr>
        <dsp:cNvPr id="0" name=""/>
        <dsp:cNvSpPr/>
      </dsp:nvSpPr>
      <dsp:spPr>
        <a:xfrm>
          <a:off x="0" y="2901"/>
          <a:ext cx="3867150" cy="131975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1" kern="1200" dirty="0"/>
            <a:t>SIMULATION SCREENSHOTS</a:t>
          </a:r>
          <a:br>
            <a:rPr lang="en-IN" sz="2400" b="1" kern="1200" dirty="0"/>
          </a:br>
          <a:br>
            <a:rPr lang="en-IN" sz="2400" kern="1200" dirty="0"/>
          </a:br>
          <a:endParaRPr lang="en-IN" sz="2400" kern="1200" dirty="0"/>
        </a:p>
      </dsp:txBody>
      <dsp:txXfrm>
        <a:off x="64425" y="67326"/>
        <a:ext cx="3738300" cy="1190909"/>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77B17C6-9F0F-41B2-BD04-EBECC7D3BDA5}">
      <dsp:nvSpPr>
        <dsp:cNvPr id="0" name=""/>
        <dsp:cNvSpPr/>
      </dsp:nvSpPr>
      <dsp:spPr>
        <a:xfrm>
          <a:off x="0" y="10929"/>
          <a:ext cx="3876675" cy="8798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1" kern="1200"/>
            <a:t>SIMULATION SCREENSHOTS</a:t>
          </a:r>
          <a:br>
            <a:rPr lang="en-IN" sz="1600" b="1" kern="1200"/>
          </a:br>
          <a:br>
            <a:rPr lang="en-IN" sz="1600" kern="1200"/>
          </a:br>
          <a:endParaRPr lang="en-IN" sz="1600" kern="1200"/>
        </a:p>
      </dsp:txBody>
      <dsp:txXfrm>
        <a:off x="42950" y="53879"/>
        <a:ext cx="3790775" cy="793940"/>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2763648-9A27-4762-BEBE-26107E13A4A7}">
      <dsp:nvSpPr>
        <dsp:cNvPr id="0" name=""/>
        <dsp:cNvSpPr/>
      </dsp:nvSpPr>
      <dsp:spPr>
        <a:xfrm>
          <a:off x="0" y="0"/>
          <a:ext cx="3743325" cy="82485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b="1" kern="1200"/>
            <a:t>SIMULATION SCREENSHOTS</a:t>
          </a:r>
          <a:br>
            <a:rPr lang="en-IN" sz="1500" b="1" kern="1200"/>
          </a:br>
          <a:br>
            <a:rPr lang="en-IN" sz="1500" kern="1200"/>
          </a:br>
          <a:endParaRPr lang="en-IN" sz="1500" kern="1200"/>
        </a:p>
      </dsp:txBody>
      <dsp:txXfrm>
        <a:off x="40266" y="40266"/>
        <a:ext cx="3662793" cy="744318"/>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70216D-268F-474C-8CF4-8C2A3307402F}">
      <dsp:nvSpPr>
        <dsp:cNvPr id="0" name=""/>
        <dsp:cNvSpPr/>
      </dsp:nvSpPr>
      <dsp:spPr>
        <a:xfrm>
          <a:off x="0" y="136276"/>
          <a:ext cx="2105025" cy="71487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US" sz="1300" b="1" kern="1200"/>
            <a:t>SIMULATION SCREENSHOTS</a:t>
          </a:r>
          <a:br>
            <a:rPr lang="en-IN" sz="1300" b="1" kern="1200"/>
          </a:br>
          <a:br>
            <a:rPr lang="en-IN" sz="1300" kern="1200"/>
          </a:br>
          <a:endParaRPr lang="en-IN" sz="1300" kern="1200"/>
        </a:p>
      </dsp:txBody>
      <dsp:txXfrm>
        <a:off x="34897" y="171173"/>
        <a:ext cx="2035231" cy="645076"/>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170E1A1-2A5E-4C79-918E-62746938FC52}">
      <dsp:nvSpPr>
        <dsp:cNvPr id="0" name=""/>
        <dsp:cNvSpPr/>
      </dsp:nvSpPr>
      <dsp:spPr>
        <a:xfrm>
          <a:off x="0" y="6167"/>
          <a:ext cx="3762375" cy="8798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1" kern="1200"/>
            <a:t>SIMULATION SCREENSHOTS</a:t>
          </a:r>
          <a:br>
            <a:rPr lang="en-IN" sz="1600" b="1" kern="1200"/>
          </a:br>
          <a:br>
            <a:rPr lang="en-IN" sz="1600" kern="1200"/>
          </a:br>
          <a:endParaRPr lang="en-IN" sz="1600" kern="1200"/>
        </a:p>
      </dsp:txBody>
      <dsp:txXfrm>
        <a:off x="42950" y="49117"/>
        <a:ext cx="3676475" cy="79394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292648-AE4A-48A7-9A23-95ADE7FDBD92}">
      <dsp:nvSpPr>
        <dsp:cNvPr id="0" name=""/>
        <dsp:cNvSpPr/>
      </dsp:nvSpPr>
      <dsp:spPr>
        <a:xfrm>
          <a:off x="0" y="1255"/>
          <a:ext cx="2877273" cy="74353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kern="1200" dirty="0"/>
            <a:t>Introduction-</a:t>
          </a:r>
          <a:endParaRPr lang="en-IN" sz="3100" kern="1200" dirty="0"/>
        </a:p>
      </dsp:txBody>
      <dsp:txXfrm>
        <a:off x="36296" y="37551"/>
        <a:ext cx="2804681" cy="670943"/>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B018558-60A7-4803-962D-F28FE4F9644E}">
      <dsp:nvSpPr>
        <dsp:cNvPr id="0" name=""/>
        <dsp:cNvSpPr/>
      </dsp:nvSpPr>
      <dsp:spPr>
        <a:xfrm>
          <a:off x="0" y="0"/>
          <a:ext cx="3924300" cy="76985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b="1" kern="1200"/>
            <a:t>SIMULATION SCREENSHOTS</a:t>
          </a:r>
          <a:br>
            <a:rPr lang="en-IN" sz="1400" b="1" kern="1200"/>
          </a:br>
          <a:br>
            <a:rPr lang="en-IN" sz="1400" kern="1200"/>
          </a:br>
          <a:endParaRPr lang="en-IN" sz="1400" kern="1200"/>
        </a:p>
      </dsp:txBody>
      <dsp:txXfrm>
        <a:off x="37581" y="37581"/>
        <a:ext cx="3849138" cy="694697"/>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9B8AB95-7DA1-4F9A-92B5-F7110F5EFDE0}">
      <dsp:nvSpPr>
        <dsp:cNvPr id="0" name=""/>
        <dsp:cNvSpPr/>
      </dsp:nvSpPr>
      <dsp:spPr>
        <a:xfrm>
          <a:off x="0" y="2484"/>
          <a:ext cx="3857625" cy="93483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b="1" kern="1200"/>
            <a:t>SIMULATION SCREENSHOTS</a:t>
          </a:r>
          <a:br>
            <a:rPr lang="en-IN" sz="1700" b="1" kern="1200"/>
          </a:br>
          <a:br>
            <a:rPr lang="en-IN" sz="1700" kern="1200"/>
          </a:br>
          <a:endParaRPr lang="en-IN" sz="1700" kern="1200"/>
        </a:p>
      </dsp:txBody>
      <dsp:txXfrm>
        <a:off x="45635" y="48119"/>
        <a:ext cx="3766355" cy="843560"/>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E6691AD-B209-4D74-A110-78F3EBE8E7D9}">
      <dsp:nvSpPr>
        <dsp:cNvPr id="0" name=""/>
        <dsp:cNvSpPr/>
      </dsp:nvSpPr>
      <dsp:spPr>
        <a:xfrm>
          <a:off x="0" y="7689"/>
          <a:ext cx="4152900" cy="71487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US" sz="1300" b="1" kern="1200"/>
            <a:t>SIMULATION SCREENSHOTS</a:t>
          </a:r>
          <a:br>
            <a:rPr lang="en-IN" sz="1300" b="1" kern="1200"/>
          </a:br>
          <a:br>
            <a:rPr lang="en-IN" sz="1300" kern="1200"/>
          </a:br>
          <a:endParaRPr lang="en-IN" sz="1300" kern="1200"/>
        </a:p>
      </dsp:txBody>
      <dsp:txXfrm>
        <a:off x="34897" y="42586"/>
        <a:ext cx="4083106" cy="645076"/>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0B01DB-3C5D-44EA-B67D-A6110A5553FE}">
      <dsp:nvSpPr>
        <dsp:cNvPr id="0" name=""/>
        <dsp:cNvSpPr/>
      </dsp:nvSpPr>
      <dsp:spPr>
        <a:xfrm>
          <a:off x="0" y="23057"/>
          <a:ext cx="3771900" cy="76985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b="1" kern="1200"/>
            <a:t>SIMULATION SCREENSHOTS</a:t>
          </a:r>
          <a:br>
            <a:rPr lang="en-IN" sz="1400" b="1" kern="1200"/>
          </a:br>
          <a:br>
            <a:rPr lang="en-IN" sz="1400" kern="1200"/>
          </a:br>
          <a:endParaRPr lang="en-IN" sz="1400" kern="1200"/>
        </a:p>
      </dsp:txBody>
      <dsp:txXfrm>
        <a:off x="37581" y="60638"/>
        <a:ext cx="3696738" cy="694697"/>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434525-3EC4-47D6-B34D-F3ED85EDC785}">
      <dsp:nvSpPr>
        <dsp:cNvPr id="0" name=""/>
        <dsp:cNvSpPr/>
      </dsp:nvSpPr>
      <dsp:spPr>
        <a:xfrm>
          <a:off x="0" y="9849"/>
          <a:ext cx="3743325" cy="82485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b="1" kern="1200"/>
            <a:t>SIMULATION SCREENSHOTS</a:t>
          </a:r>
          <a:br>
            <a:rPr lang="en-IN" sz="1500" b="1" kern="1200"/>
          </a:br>
          <a:br>
            <a:rPr lang="en-IN" sz="1500" kern="1200"/>
          </a:br>
          <a:endParaRPr lang="en-IN" sz="1500" kern="1200"/>
        </a:p>
      </dsp:txBody>
      <dsp:txXfrm>
        <a:off x="40266" y="50115"/>
        <a:ext cx="3662793" cy="744318"/>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6468AA-A55F-4EA2-8C3B-5253F4B97F00}">
      <dsp:nvSpPr>
        <dsp:cNvPr id="0" name=""/>
        <dsp:cNvSpPr/>
      </dsp:nvSpPr>
      <dsp:spPr>
        <a:xfrm>
          <a:off x="0" y="0"/>
          <a:ext cx="3790950" cy="115478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b="1" kern="1200"/>
            <a:t>SIMULATION SCREENSHOTS</a:t>
          </a:r>
          <a:br>
            <a:rPr lang="en-IN" sz="2100" b="1" kern="1200"/>
          </a:br>
          <a:br>
            <a:rPr lang="en-IN" sz="2100" kern="1200"/>
          </a:br>
          <a:endParaRPr lang="en-IN" sz="2100" kern="1200"/>
        </a:p>
      </dsp:txBody>
      <dsp:txXfrm>
        <a:off x="56372" y="56372"/>
        <a:ext cx="3678206" cy="1042045"/>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49F766-0D2B-43A1-87A6-278FBFE3C50A}">
      <dsp:nvSpPr>
        <dsp:cNvPr id="0" name=""/>
        <dsp:cNvSpPr/>
      </dsp:nvSpPr>
      <dsp:spPr>
        <a:xfrm>
          <a:off x="0" y="0"/>
          <a:ext cx="3962400" cy="8798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1" kern="1200" dirty="0"/>
            <a:t>SIMULATION SCREENSHOTS</a:t>
          </a:r>
          <a:br>
            <a:rPr lang="en-IN" sz="1600" b="1" kern="1200" dirty="0"/>
          </a:br>
          <a:br>
            <a:rPr lang="en-IN" sz="1600" kern="1200" dirty="0"/>
          </a:br>
          <a:endParaRPr lang="en-IN" sz="1600" kern="1200" dirty="0"/>
        </a:p>
      </dsp:txBody>
      <dsp:txXfrm>
        <a:off x="42950" y="42950"/>
        <a:ext cx="3876500" cy="793940"/>
      </dsp:txXfrm>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0F8893-AC4D-42B8-84E4-0849EBF762BD}">
      <dsp:nvSpPr>
        <dsp:cNvPr id="0" name=""/>
        <dsp:cNvSpPr/>
      </dsp:nvSpPr>
      <dsp:spPr>
        <a:xfrm>
          <a:off x="0" y="9849"/>
          <a:ext cx="4010025" cy="82485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b="1" kern="1200"/>
            <a:t>SIMULATION SCREENSHOTS</a:t>
          </a:r>
          <a:br>
            <a:rPr lang="en-IN" sz="1500" b="1" kern="1200"/>
          </a:br>
          <a:br>
            <a:rPr lang="en-IN" sz="1500" kern="1200"/>
          </a:br>
          <a:endParaRPr lang="en-IN" sz="1500" kern="1200"/>
        </a:p>
      </dsp:txBody>
      <dsp:txXfrm>
        <a:off x="40266" y="50115"/>
        <a:ext cx="3929493" cy="744318"/>
      </dsp:txXfrm>
    </dsp:sp>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B0B134-753F-4B3E-9C12-5A8414C71B1D}">
      <dsp:nvSpPr>
        <dsp:cNvPr id="0" name=""/>
        <dsp:cNvSpPr/>
      </dsp:nvSpPr>
      <dsp:spPr>
        <a:xfrm>
          <a:off x="0" y="9849"/>
          <a:ext cx="3905250" cy="82485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b="1" kern="1200"/>
            <a:t>SIMULATION SCREENSHOTS</a:t>
          </a:r>
          <a:br>
            <a:rPr lang="en-IN" sz="1500" b="1" kern="1200"/>
          </a:br>
          <a:br>
            <a:rPr lang="en-IN" sz="1500" kern="1200"/>
          </a:br>
          <a:endParaRPr lang="en-IN" sz="1500" kern="1200"/>
        </a:p>
      </dsp:txBody>
      <dsp:txXfrm>
        <a:off x="40266" y="50115"/>
        <a:ext cx="3824718" cy="744318"/>
      </dsp:txXfrm>
    </dsp:sp>
  </dsp:spTree>
</dsp:drawing>
</file>

<file path=ppt/diagrams/drawing2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3808F6B-7805-4810-B662-365589F63640}">
      <dsp:nvSpPr>
        <dsp:cNvPr id="0" name=""/>
        <dsp:cNvSpPr/>
      </dsp:nvSpPr>
      <dsp:spPr>
        <a:xfrm>
          <a:off x="0" y="7247"/>
          <a:ext cx="3781425" cy="93483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b="1" kern="1200"/>
            <a:t>SIMULATION SCREENSHOTS</a:t>
          </a:r>
          <a:br>
            <a:rPr lang="en-IN" sz="1700" b="1" kern="1200"/>
          </a:br>
          <a:br>
            <a:rPr lang="en-IN" sz="1700" kern="1200"/>
          </a:br>
          <a:endParaRPr lang="en-IN" sz="1700" kern="1200"/>
        </a:p>
      </dsp:txBody>
      <dsp:txXfrm>
        <a:off x="45635" y="52882"/>
        <a:ext cx="3690155" cy="84356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36ECA5-56AE-485D-A0EB-BFAFDC3AB8C8}">
      <dsp:nvSpPr>
        <dsp:cNvPr id="0" name=""/>
        <dsp:cNvSpPr/>
      </dsp:nvSpPr>
      <dsp:spPr>
        <a:xfrm>
          <a:off x="0" y="3193"/>
          <a:ext cx="10515600" cy="131917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9550" tIns="209550" rIns="209550" bIns="209550" numCol="1" spcCol="1270" anchor="ctr" anchorCtr="0">
          <a:noAutofit/>
        </a:bodyPr>
        <a:lstStyle/>
        <a:p>
          <a:pPr marL="0" lvl="0" indent="0" algn="l" defTabSz="2444750">
            <a:lnSpc>
              <a:spcPct val="90000"/>
            </a:lnSpc>
            <a:spcBef>
              <a:spcPct val="0"/>
            </a:spcBef>
            <a:spcAft>
              <a:spcPct val="35000"/>
            </a:spcAft>
            <a:buNone/>
          </a:pPr>
          <a:r>
            <a:rPr lang="en-US" sz="5500" kern="1200"/>
            <a:t>System Requirements-</a:t>
          </a:r>
          <a:endParaRPr lang="en-IN" sz="5500" kern="1200"/>
        </a:p>
      </dsp:txBody>
      <dsp:txXfrm>
        <a:off x="64397" y="67590"/>
        <a:ext cx="10386806" cy="119038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1A5BB5-3CF3-4B7F-B5DA-C0AE22E2136A}">
      <dsp:nvSpPr>
        <dsp:cNvPr id="0" name=""/>
        <dsp:cNvSpPr/>
      </dsp:nvSpPr>
      <dsp:spPr>
        <a:xfrm>
          <a:off x="3364992" y="1367"/>
          <a:ext cx="3785616" cy="34297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32385" rIns="64770" bIns="32385" numCol="1" spcCol="1270" anchor="ctr" anchorCtr="0">
          <a:noAutofit/>
        </a:bodyPr>
        <a:lstStyle/>
        <a:p>
          <a:pPr marL="0" lvl="0" indent="0" algn="ctr" defTabSz="755650">
            <a:lnSpc>
              <a:spcPct val="90000"/>
            </a:lnSpc>
            <a:spcBef>
              <a:spcPct val="0"/>
            </a:spcBef>
            <a:spcAft>
              <a:spcPct val="35000"/>
            </a:spcAft>
            <a:buNone/>
          </a:pPr>
          <a:r>
            <a:rPr lang="en-IN" sz="1700" b="1" i="0" kern="1200" baseline="0"/>
            <a:t>2. SYSTEM REQUIREMENT </a:t>
          </a:r>
          <a:endParaRPr lang="en-IN" sz="1700" kern="1200"/>
        </a:p>
      </dsp:txBody>
      <dsp:txXfrm>
        <a:off x="3381735" y="18110"/>
        <a:ext cx="3752130" cy="309493"/>
      </dsp:txXfrm>
    </dsp:sp>
    <dsp:sp modelId="{9DABEBFE-2A43-4C9B-92EE-2507D2AA44D0}">
      <dsp:nvSpPr>
        <dsp:cNvPr id="0" name=""/>
        <dsp:cNvSpPr/>
      </dsp:nvSpPr>
      <dsp:spPr>
        <a:xfrm>
          <a:off x="3364992" y="361495"/>
          <a:ext cx="3785616" cy="34297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32385" rIns="64770" bIns="32385" numCol="1" spcCol="1270" anchor="ctr" anchorCtr="0">
          <a:noAutofit/>
        </a:bodyPr>
        <a:lstStyle/>
        <a:p>
          <a:pPr marL="0" lvl="0" indent="0" algn="ctr" defTabSz="755650">
            <a:lnSpc>
              <a:spcPct val="90000"/>
            </a:lnSpc>
            <a:spcBef>
              <a:spcPct val="0"/>
            </a:spcBef>
            <a:spcAft>
              <a:spcPct val="35000"/>
            </a:spcAft>
            <a:buNone/>
          </a:pPr>
          <a:r>
            <a:rPr lang="en-IN" sz="1700" b="1" i="0" kern="1200" baseline="0"/>
            <a:t>2.1 Hardware Specification </a:t>
          </a:r>
          <a:endParaRPr lang="en-IN" sz="1700" kern="1200"/>
        </a:p>
      </dsp:txBody>
      <dsp:txXfrm>
        <a:off x="3381735" y="378238"/>
        <a:ext cx="3752130" cy="309493"/>
      </dsp:txXfrm>
    </dsp:sp>
    <dsp:sp modelId="{851B6AA8-F6EB-449F-9D18-99D2765448CA}">
      <dsp:nvSpPr>
        <dsp:cNvPr id="0" name=""/>
        <dsp:cNvSpPr/>
      </dsp:nvSpPr>
      <dsp:spPr>
        <a:xfrm>
          <a:off x="3364992" y="721623"/>
          <a:ext cx="3785616" cy="34297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32385" rIns="64770" bIns="32385" numCol="1" spcCol="1270" anchor="ctr" anchorCtr="0">
          <a:noAutofit/>
        </a:bodyPr>
        <a:lstStyle/>
        <a:p>
          <a:pPr marL="0" lvl="0" indent="0" algn="ctr" defTabSz="755650">
            <a:lnSpc>
              <a:spcPct val="90000"/>
            </a:lnSpc>
            <a:spcBef>
              <a:spcPct val="0"/>
            </a:spcBef>
            <a:spcAft>
              <a:spcPct val="35000"/>
            </a:spcAft>
            <a:buNone/>
          </a:pPr>
          <a:r>
            <a:rPr lang="en-IN" sz="1700" b="1" i="0" kern="1200" baseline="0"/>
            <a:t>Server: </a:t>
          </a:r>
          <a:endParaRPr lang="en-IN" sz="1700" kern="1200"/>
        </a:p>
      </dsp:txBody>
      <dsp:txXfrm>
        <a:off x="3381735" y="738366"/>
        <a:ext cx="3752130" cy="309493"/>
      </dsp:txXfrm>
    </dsp:sp>
    <dsp:sp modelId="{0FE59263-01B2-480E-BFEF-2EF94DFB1D7C}">
      <dsp:nvSpPr>
        <dsp:cNvPr id="0" name=""/>
        <dsp:cNvSpPr/>
      </dsp:nvSpPr>
      <dsp:spPr>
        <a:xfrm>
          <a:off x="3364992" y="1081751"/>
          <a:ext cx="3785616" cy="34297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32385" rIns="64770" bIns="32385" numCol="1" spcCol="1270" anchor="ctr" anchorCtr="0">
          <a:noAutofit/>
        </a:bodyPr>
        <a:lstStyle/>
        <a:p>
          <a:pPr marL="0" lvl="0" indent="0" algn="ctr" defTabSz="755650">
            <a:lnSpc>
              <a:spcPct val="90000"/>
            </a:lnSpc>
            <a:spcBef>
              <a:spcPct val="0"/>
            </a:spcBef>
            <a:spcAft>
              <a:spcPct val="35000"/>
            </a:spcAft>
            <a:buNone/>
          </a:pPr>
          <a:r>
            <a:rPr lang="en-IN" sz="1700" b="1" i="0" kern="1200" baseline="0"/>
            <a:t>Processor-7th generation i5 </a:t>
          </a:r>
          <a:endParaRPr lang="en-IN" sz="1700" kern="1200"/>
        </a:p>
      </dsp:txBody>
      <dsp:txXfrm>
        <a:off x="3381735" y="1098494"/>
        <a:ext cx="3752130" cy="309493"/>
      </dsp:txXfrm>
    </dsp:sp>
    <dsp:sp modelId="{1C33B57A-94F0-491E-AAAC-C69B2CDACCCD}">
      <dsp:nvSpPr>
        <dsp:cNvPr id="0" name=""/>
        <dsp:cNvSpPr/>
      </dsp:nvSpPr>
      <dsp:spPr>
        <a:xfrm>
          <a:off x="3364992" y="1441879"/>
          <a:ext cx="3785616" cy="34297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32385" rIns="64770" bIns="32385" numCol="1" spcCol="1270" anchor="ctr" anchorCtr="0">
          <a:noAutofit/>
        </a:bodyPr>
        <a:lstStyle/>
        <a:p>
          <a:pPr marL="0" lvl="0" indent="0" algn="ctr" defTabSz="755650">
            <a:lnSpc>
              <a:spcPct val="90000"/>
            </a:lnSpc>
            <a:spcBef>
              <a:spcPct val="0"/>
            </a:spcBef>
            <a:spcAft>
              <a:spcPct val="35000"/>
            </a:spcAft>
            <a:buNone/>
          </a:pPr>
          <a:r>
            <a:rPr lang="en-IN" sz="1700" b="1" i="0" kern="1200" baseline="0"/>
            <a:t>RAM-128MB (min) </a:t>
          </a:r>
          <a:endParaRPr lang="en-IN" sz="1700" kern="1200"/>
        </a:p>
      </dsp:txBody>
      <dsp:txXfrm>
        <a:off x="3381735" y="1458622"/>
        <a:ext cx="3752130" cy="309493"/>
      </dsp:txXfrm>
    </dsp:sp>
    <dsp:sp modelId="{1B14DB64-E39C-4E13-B27B-84EDF4275521}">
      <dsp:nvSpPr>
        <dsp:cNvPr id="0" name=""/>
        <dsp:cNvSpPr/>
      </dsp:nvSpPr>
      <dsp:spPr>
        <a:xfrm>
          <a:off x="3364992" y="1802007"/>
          <a:ext cx="3785616" cy="34297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32385" rIns="64770" bIns="32385" numCol="1" spcCol="1270" anchor="ctr" anchorCtr="0">
          <a:noAutofit/>
        </a:bodyPr>
        <a:lstStyle/>
        <a:p>
          <a:pPr marL="0" lvl="0" indent="0" algn="ctr" defTabSz="755650">
            <a:lnSpc>
              <a:spcPct val="90000"/>
            </a:lnSpc>
            <a:spcBef>
              <a:spcPct val="0"/>
            </a:spcBef>
            <a:spcAft>
              <a:spcPct val="35000"/>
            </a:spcAft>
            <a:buNone/>
          </a:pPr>
          <a:r>
            <a:rPr lang="en-IN" sz="1700" b="1" i="0" kern="1200" baseline="0"/>
            <a:t>Hard disk-20GB </a:t>
          </a:r>
          <a:endParaRPr lang="en-IN" sz="1700" kern="1200"/>
        </a:p>
      </dsp:txBody>
      <dsp:txXfrm>
        <a:off x="3381735" y="1818750"/>
        <a:ext cx="3752130" cy="309493"/>
      </dsp:txXfrm>
    </dsp:sp>
    <dsp:sp modelId="{B622AAC2-3409-4577-81AE-4CB5C2237DEF}">
      <dsp:nvSpPr>
        <dsp:cNvPr id="0" name=""/>
        <dsp:cNvSpPr/>
      </dsp:nvSpPr>
      <dsp:spPr>
        <a:xfrm>
          <a:off x="3364992" y="2162135"/>
          <a:ext cx="3785616" cy="34297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32385" rIns="64770" bIns="32385" numCol="1" spcCol="1270" anchor="ctr" anchorCtr="0">
          <a:noAutofit/>
        </a:bodyPr>
        <a:lstStyle/>
        <a:p>
          <a:pPr marL="0" lvl="0" indent="0" algn="ctr" defTabSz="755650">
            <a:lnSpc>
              <a:spcPct val="90000"/>
            </a:lnSpc>
            <a:spcBef>
              <a:spcPct val="0"/>
            </a:spcBef>
            <a:spcAft>
              <a:spcPct val="35000"/>
            </a:spcAft>
            <a:buNone/>
          </a:pPr>
          <a:r>
            <a:rPr lang="en-IN" sz="1700" b="1" i="0" kern="1200" baseline="0" dirty="0"/>
            <a:t>Customer: </a:t>
          </a:r>
          <a:endParaRPr lang="en-IN" sz="1700" kern="1200" dirty="0"/>
        </a:p>
      </dsp:txBody>
      <dsp:txXfrm>
        <a:off x="3381735" y="2178878"/>
        <a:ext cx="3752130" cy="309493"/>
      </dsp:txXfrm>
    </dsp:sp>
    <dsp:sp modelId="{C477EA7A-0D5E-40D3-B654-DF18F02FA92D}">
      <dsp:nvSpPr>
        <dsp:cNvPr id="0" name=""/>
        <dsp:cNvSpPr/>
      </dsp:nvSpPr>
      <dsp:spPr>
        <a:xfrm>
          <a:off x="3364992" y="2522263"/>
          <a:ext cx="3785616" cy="34297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32385" rIns="64770" bIns="32385" numCol="1" spcCol="1270" anchor="ctr" anchorCtr="0">
          <a:noAutofit/>
        </a:bodyPr>
        <a:lstStyle/>
        <a:p>
          <a:pPr marL="0" lvl="0" indent="0" algn="ctr" defTabSz="755650">
            <a:lnSpc>
              <a:spcPct val="90000"/>
            </a:lnSpc>
            <a:spcBef>
              <a:spcPct val="0"/>
            </a:spcBef>
            <a:spcAft>
              <a:spcPct val="35000"/>
            </a:spcAft>
            <a:buNone/>
          </a:pPr>
          <a:r>
            <a:rPr lang="en-IN" sz="1700" b="1" i="0" kern="1200" baseline="0"/>
            <a:t>Processor-7th generation i5 </a:t>
          </a:r>
          <a:endParaRPr lang="en-IN" sz="1700" kern="1200"/>
        </a:p>
      </dsp:txBody>
      <dsp:txXfrm>
        <a:off x="3381735" y="2539006"/>
        <a:ext cx="3752130" cy="309493"/>
      </dsp:txXfrm>
    </dsp:sp>
    <dsp:sp modelId="{FE506139-FBE1-4E4B-B265-42231B66E029}">
      <dsp:nvSpPr>
        <dsp:cNvPr id="0" name=""/>
        <dsp:cNvSpPr/>
      </dsp:nvSpPr>
      <dsp:spPr>
        <a:xfrm>
          <a:off x="3364992" y="2882391"/>
          <a:ext cx="3785616" cy="34297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32385" rIns="64770" bIns="32385" numCol="1" spcCol="1270" anchor="ctr" anchorCtr="0">
          <a:noAutofit/>
        </a:bodyPr>
        <a:lstStyle/>
        <a:p>
          <a:pPr marL="0" lvl="0" indent="0" algn="ctr" defTabSz="755650">
            <a:lnSpc>
              <a:spcPct val="90000"/>
            </a:lnSpc>
            <a:spcBef>
              <a:spcPct val="0"/>
            </a:spcBef>
            <a:spcAft>
              <a:spcPct val="35000"/>
            </a:spcAft>
            <a:buNone/>
          </a:pPr>
          <a:r>
            <a:rPr lang="en-IN" sz="1700" b="1" i="0" kern="1200" baseline="0"/>
            <a:t>Ram-128MB (min) </a:t>
          </a:r>
          <a:endParaRPr lang="en-IN" sz="1700" kern="1200"/>
        </a:p>
      </dsp:txBody>
      <dsp:txXfrm>
        <a:off x="3381735" y="2899134"/>
        <a:ext cx="3752130" cy="309493"/>
      </dsp:txXfrm>
    </dsp:sp>
    <dsp:sp modelId="{74721485-A643-488E-949D-83CB6466E2DE}">
      <dsp:nvSpPr>
        <dsp:cNvPr id="0" name=""/>
        <dsp:cNvSpPr/>
      </dsp:nvSpPr>
      <dsp:spPr>
        <a:xfrm>
          <a:off x="3364992" y="3242519"/>
          <a:ext cx="3785616" cy="34297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32385" rIns="64770" bIns="32385" numCol="1" spcCol="1270" anchor="ctr" anchorCtr="0">
          <a:noAutofit/>
        </a:bodyPr>
        <a:lstStyle/>
        <a:p>
          <a:pPr marL="0" lvl="0" indent="0" algn="ctr" defTabSz="755650">
            <a:lnSpc>
              <a:spcPct val="90000"/>
            </a:lnSpc>
            <a:spcBef>
              <a:spcPct val="0"/>
            </a:spcBef>
            <a:spcAft>
              <a:spcPct val="35000"/>
            </a:spcAft>
            <a:buNone/>
          </a:pPr>
          <a:r>
            <a:rPr lang="en-IN" sz="1700" b="1" i="0" kern="1200" baseline="0"/>
            <a:t>Hard disk- 20GB </a:t>
          </a:r>
          <a:endParaRPr lang="en-IN" sz="1700" kern="1200"/>
        </a:p>
      </dsp:txBody>
      <dsp:txXfrm>
        <a:off x="3381735" y="3259262"/>
        <a:ext cx="3752130" cy="309493"/>
      </dsp:txXfrm>
    </dsp:sp>
    <dsp:sp modelId="{D25C1F4C-5FB7-4796-92A8-B6AB84A3C7EF}">
      <dsp:nvSpPr>
        <dsp:cNvPr id="0" name=""/>
        <dsp:cNvSpPr/>
      </dsp:nvSpPr>
      <dsp:spPr>
        <a:xfrm>
          <a:off x="3364992" y="3602647"/>
          <a:ext cx="3785616" cy="34297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32385" rIns="64770" bIns="32385" numCol="1" spcCol="1270" anchor="ctr" anchorCtr="0">
          <a:noAutofit/>
        </a:bodyPr>
        <a:lstStyle/>
        <a:p>
          <a:pPr marL="0" lvl="0" indent="0" algn="ctr" defTabSz="755650">
            <a:lnSpc>
              <a:spcPct val="90000"/>
            </a:lnSpc>
            <a:spcBef>
              <a:spcPct val="0"/>
            </a:spcBef>
            <a:spcAft>
              <a:spcPct val="35000"/>
            </a:spcAft>
            <a:buNone/>
          </a:pPr>
          <a:r>
            <a:rPr lang="en-IN" sz="1700" b="1" i="0" kern="1200" baseline="0"/>
            <a:t>2.2 Software Specification </a:t>
          </a:r>
          <a:endParaRPr lang="en-IN" sz="1700" kern="1200"/>
        </a:p>
      </dsp:txBody>
      <dsp:txXfrm>
        <a:off x="3381735" y="3619390"/>
        <a:ext cx="3752130" cy="309493"/>
      </dsp:txXfrm>
    </dsp:sp>
    <dsp:sp modelId="{D5F2A8E3-DF52-4BCF-BEC8-8D20B9FF649A}">
      <dsp:nvSpPr>
        <dsp:cNvPr id="0" name=""/>
        <dsp:cNvSpPr/>
      </dsp:nvSpPr>
      <dsp:spPr>
        <a:xfrm>
          <a:off x="3364992" y="3962775"/>
          <a:ext cx="3785616" cy="34297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32385" rIns="64770" bIns="32385" numCol="1" spcCol="1270" anchor="ctr" anchorCtr="0">
          <a:noAutofit/>
        </a:bodyPr>
        <a:lstStyle/>
        <a:p>
          <a:pPr marL="0" lvl="0" indent="0" algn="ctr" defTabSz="755650">
            <a:lnSpc>
              <a:spcPct val="90000"/>
            </a:lnSpc>
            <a:spcBef>
              <a:spcPct val="0"/>
            </a:spcBef>
            <a:spcAft>
              <a:spcPct val="35000"/>
            </a:spcAft>
            <a:buNone/>
          </a:pPr>
          <a:r>
            <a:rPr lang="en-IN" sz="1700" b="1" i="0" kern="1200" baseline="0"/>
            <a:t>Platform - Windows 8,10 </a:t>
          </a:r>
          <a:endParaRPr lang="en-IN" sz="1700" kern="1200"/>
        </a:p>
      </dsp:txBody>
      <dsp:txXfrm>
        <a:off x="3381735" y="3979518"/>
        <a:ext cx="3752130" cy="309493"/>
      </dsp:txXfrm>
    </dsp:sp>
    <dsp:sp modelId="{4F754142-43E4-4449-89B0-3797DBE5D2F3}">
      <dsp:nvSpPr>
        <dsp:cNvPr id="0" name=""/>
        <dsp:cNvSpPr/>
      </dsp:nvSpPr>
      <dsp:spPr>
        <a:xfrm>
          <a:off x="3364992" y="4322903"/>
          <a:ext cx="3785616" cy="34297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32385" rIns="64770" bIns="32385" numCol="1" spcCol="1270" anchor="ctr" anchorCtr="0">
          <a:noAutofit/>
        </a:bodyPr>
        <a:lstStyle/>
        <a:p>
          <a:pPr marL="0" lvl="0" indent="0" algn="ctr" defTabSz="755650">
            <a:lnSpc>
              <a:spcPct val="90000"/>
            </a:lnSpc>
            <a:spcBef>
              <a:spcPct val="0"/>
            </a:spcBef>
            <a:spcAft>
              <a:spcPct val="35000"/>
            </a:spcAft>
            <a:buNone/>
          </a:pPr>
          <a:r>
            <a:rPr lang="en-IN" sz="1700" b="1" i="0" kern="1200" baseline="0"/>
            <a:t>Front end - Html, Css </a:t>
          </a:r>
          <a:endParaRPr lang="en-IN" sz="1700" kern="1200"/>
        </a:p>
      </dsp:txBody>
      <dsp:txXfrm>
        <a:off x="3381735" y="4339646"/>
        <a:ext cx="3752130" cy="30949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C473756-1CAB-4299-A665-45A0B693DF2F}">
      <dsp:nvSpPr>
        <dsp:cNvPr id="0" name=""/>
        <dsp:cNvSpPr/>
      </dsp:nvSpPr>
      <dsp:spPr>
        <a:xfrm>
          <a:off x="1242966" y="0"/>
          <a:ext cx="1398337" cy="1325563"/>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68580" rIns="137160" bIns="68580" numCol="1" spcCol="1270" anchor="ctr" anchorCtr="0">
          <a:noAutofit/>
        </a:bodyPr>
        <a:lstStyle/>
        <a:p>
          <a:pPr marL="0" lvl="0" indent="0" algn="ctr" defTabSz="1600200">
            <a:lnSpc>
              <a:spcPct val="90000"/>
            </a:lnSpc>
            <a:spcBef>
              <a:spcPct val="0"/>
            </a:spcBef>
            <a:spcAft>
              <a:spcPct val="35000"/>
            </a:spcAft>
            <a:buNone/>
          </a:pPr>
          <a:r>
            <a:rPr lang="en-US" sz="3600" kern="1200" dirty="0"/>
            <a:t>Front End</a:t>
          </a:r>
          <a:endParaRPr lang="en-IN" sz="3600" kern="1200" dirty="0"/>
        </a:p>
      </dsp:txBody>
      <dsp:txXfrm>
        <a:off x="1307675" y="64709"/>
        <a:ext cx="1268919" cy="119614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BC22A5-F1D7-480C-AAB4-45D20F9D9324}">
      <dsp:nvSpPr>
        <dsp:cNvPr id="0" name=""/>
        <dsp:cNvSpPr/>
      </dsp:nvSpPr>
      <dsp:spPr>
        <a:xfrm rot="16200000">
          <a:off x="126929" y="-126929"/>
          <a:ext cx="1470769" cy="1724628"/>
        </a:xfrm>
        <a:prstGeom prst="flowChartManualOperati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9700" tIns="0" rIns="138906" bIns="0" numCol="1" spcCol="1270" anchor="ctr" anchorCtr="0">
          <a:noAutofit/>
        </a:bodyPr>
        <a:lstStyle/>
        <a:p>
          <a:pPr marL="0" lvl="0" indent="0" algn="ctr" defTabSz="977900">
            <a:lnSpc>
              <a:spcPct val="90000"/>
            </a:lnSpc>
            <a:spcBef>
              <a:spcPct val="0"/>
            </a:spcBef>
            <a:spcAft>
              <a:spcPct val="35000"/>
            </a:spcAft>
            <a:buNone/>
          </a:pPr>
          <a:r>
            <a:rPr lang="en-US" sz="2200" kern="1200" dirty="0"/>
            <a:t>Conclusions-</a:t>
          </a:r>
          <a:endParaRPr lang="en-IN" sz="2200" kern="1200" dirty="0"/>
        </a:p>
      </dsp:txBody>
      <dsp:txXfrm rot="5400000">
        <a:off x="0" y="294154"/>
        <a:ext cx="1724628" cy="882461"/>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C551F56-CE7B-47D8-99DC-3C63CD3908F5}">
      <dsp:nvSpPr>
        <dsp:cNvPr id="0" name=""/>
        <dsp:cNvSpPr/>
      </dsp:nvSpPr>
      <dsp:spPr>
        <a:xfrm>
          <a:off x="14367" y="0"/>
          <a:ext cx="2759701" cy="435133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1" i="0" kern="1200" baseline="0" dirty="0"/>
            <a:t>This project is developed successfully and the performance is found to be satisfactory. This project is designed to meet the requirements of assigning jobs. It has been developed in CSS and the HTML and been built in  JS keeping in mind the specifications of the system. </a:t>
          </a:r>
          <a:endParaRPr lang="en-IN" sz="2000" b="1" kern="1200" dirty="0"/>
        </a:p>
      </dsp:txBody>
      <dsp:txXfrm>
        <a:off x="95196" y="80829"/>
        <a:ext cx="2598043" cy="4189680"/>
      </dsp:txXfrm>
    </dsp:sp>
    <dsp:sp modelId="{918D0485-E9AF-4C57-9A39-05AA6620C924}">
      <dsp:nvSpPr>
        <dsp:cNvPr id="0" name=""/>
        <dsp:cNvSpPr/>
      </dsp:nvSpPr>
      <dsp:spPr>
        <a:xfrm>
          <a:off x="3050039" y="1833466"/>
          <a:ext cx="585056" cy="68440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289050">
            <a:lnSpc>
              <a:spcPct val="90000"/>
            </a:lnSpc>
            <a:spcBef>
              <a:spcPct val="0"/>
            </a:spcBef>
            <a:spcAft>
              <a:spcPct val="35000"/>
            </a:spcAft>
            <a:buNone/>
          </a:pPr>
          <a:endParaRPr lang="en-IN" sz="2900" kern="1200"/>
        </a:p>
      </dsp:txBody>
      <dsp:txXfrm>
        <a:off x="3050039" y="1970347"/>
        <a:ext cx="409539" cy="410643"/>
      </dsp:txXfrm>
    </dsp:sp>
    <dsp:sp modelId="{F3E04B95-05C4-4D7B-B881-83594D97A1D3}">
      <dsp:nvSpPr>
        <dsp:cNvPr id="0" name=""/>
        <dsp:cNvSpPr/>
      </dsp:nvSpPr>
      <dsp:spPr>
        <a:xfrm>
          <a:off x="3877949" y="0"/>
          <a:ext cx="2759701" cy="435133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0" i="0" kern="1200" baseline="0" dirty="0"/>
            <a:t>The user will be able to book the ticket using this website. The relationship between company manager, employee, and customer satisfy a good communication to complete ticketing process. </a:t>
          </a:r>
          <a:endParaRPr lang="en-IN" sz="2400" kern="1200" dirty="0"/>
        </a:p>
      </dsp:txBody>
      <dsp:txXfrm>
        <a:off x="3958778" y="80829"/>
        <a:ext cx="2598043" cy="4189680"/>
      </dsp:txXfrm>
    </dsp:sp>
    <dsp:sp modelId="{3AC66401-462E-4BC2-A339-22B4E586DE6A}">
      <dsp:nvSpPr>
        <dsp:cNvPr id="0" name=""/>
        <dsp:cNvSpPr/>
      </dsp:nvSpPr>
      <dsp:spPr>
        <a:xfrm>
          <a:off x="6913620" y="1833466"/>
          <a:ext cx="585056" cy="68440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289050">
            <a:lnSpc>
              <a:spcPct val="90000"/>
            </a:lnSpc>
            <a:spcBef>
              <a:spcPct val="0"/>
            </a:spcBef>
            <a:spcAft>
              <a:spcPct val="35000"/>
            </a:spcAft>
            <a:buNone/>
          </a:pPr>
          <a:endParaRPr lang="en-IN" sz="2900" kern="1200"/>
        </a:p>
      </dsp:txBody>
      <dsp:txXfrm>
        <a:off x="6913620" y="1970347"/>
        <a:ext cx="409539" cy="410643"/>
      </dsp:txXfrm>
    </dsp:sp>
    <dsp:sp modelId="{841F5A25-485F-46B2-8E65-6D8C0C3CB847}">
      <dsp:nvSpPr>
        <dsp:cNvPr id="0" name=""/>
        <dsp:cNvSpPr/>
      </dsp:nvSpPr>
      <dsp:spPr>
        <a:xfrm>
          <a:off x="7741531" y="0"/>
          <a:ext cx="2759701" cy="435133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i="0" kern="1200" baseline="0" dirty="0"/>
            <a:t>We have designed the project to provide the user with easy retrieval of data, details of theatre and necessary feedback as much as possible. In this project, the user is provided with a website that can be used to book movie tickets online. To implement this as a web application we used php as the technology. JS has advantages such as enhanced performance, scalability, built- in security and simplicity. To build any web application using HTML AND CSS we need a programming language such as C++ and so on. For front end we used HTML and CSS. </a:t>
          </a:r>
          <a:endParaRPr lang="en-IN" sz="1400" b="1" kern="1200" dirty="0"/>
        </a:p>
      </dsp:txBody>
      <dsp:txXfrm>
        <a:off x="7822360" y="80829"/>
        <a:ext cx="2598043" cy="418968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2151EA-3C73-4001-B6A4-0F3845D196FD}">
      <dsp:nvSpPr>
        <dsp:cNvPr id="0" name=""/>
        <dsp:cNvSpPr/>
      </dsp:nvSpPr>
      <dsp:spPr>
        <a:xfrm>
          <a:off x="0" y="3193"/>
          <a:ext cx="10515600" cy="1319175"/>
        </a:xfrm>
        <a:prstGeom prst="roundRect">
          <a:avLst/>
        </a:prstGeom>
        <a:solidFill>
          <a:schemeClr val="accen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09550" tIns="209550" rIns="209550" bIns="209550" numCol="1" spcCol="1270" anchor="ctr" anchorCtr="0">
          <a:noAutofit/>
        </a:bodyPr>
        <a:lstStyle/>
        <a:p>
          <a:pPr marL="0" lvl="0" indent="0" algn="l" defTabSz="2444750">
            <a:lnSpc>
              <a:spcPct val="90000"/>
            </a:lnSpc>
            <a:spcBef>
              <a:spcPct val="0"/>
            </a:spcBef>
            <a:spcAft>
              <a:spcPct val="35000"/>
            </a:spcAft>
            <a:buNone/>
          </a:pPr>
          <a:r>
            <a:rPr lang="en-US" sz="5500" kern="1200"/>
            <a:t>Future Scope</a:t>
          </a:r>
          <a:endParaRPr lang="en-IN" sz="5500" kern="1200"/>
        </a:p>
      </dsp:txBody>
      <dsp:txXfrm>
        <a:off x="64397" y="67590"/>
        <a:ext cx="10386806" cy="1190381"/>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83EBF16-8B4D-44C9-8BE4-419F87B49998}">
      <dsp:nvSpPr>
        <dsp:cNvPr id="0" name=""/>
        <dsp:cNvSpPr/>
      </dsp:nvSpPr>
      <dsp:spPr>
        <a:xfrm>
          <a:off x="3530796" y="1273124"/>
          <a:ext cx="3311797" cy="1324719"/>
        </a:xfrm>
        <a:prstGeom prst="chevron">
          <a:avLst/>
        </a:prstGeom>
        <a:solidFill>
          <a:srgbClr val="FFC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8890" rIns="0" bIns="8890" numCol="1" spcCol="1270" anchor="ctr" anchorCtr="0">
          <a:noAutofit/>
        </a:bodyPr>
        <a:lstStyle/>
        <a:p>
          <a:pPr marL="0" lvl="0" indent="0" algn="ctr" defTabSz="622300">
            <a:lnSpc>
              <a:spcPct val="90000"/>
            </a:lnSpc>
            <a:spcBef>
              <a:spcPct val="0"/>
            </a:spcBef>
            <a:spcAft>
              <a:spcPct val="35000"/>
            </a:spcAft>
            <a:buNone/>
          </a:pPr>
          <a:r>
            <a:rPr lang="en-US" sz="1400" b="1" i="0" kern="1200" baseline="0" dirty="0">
              <a:solidFill>
                <a:schemeClr val="tx1">
                  <a:lumMod val="95000"/>
                  <a:lumOff val="5000"/>
                </a:schemeClr>
              </a:solidFill>
            </a:rPr>
            <a:t>· In future our job management system will have extra facilities and more companies for more employees. </a:t>
          </a:r>
          <a:endParaRPr lang="en-IN" sz="1400" b="1" kern="1200" dirty="0">
            <a:solidFill>
              <a:schemeClr val="tx1">
                <a:lumMod val="95000"/>
                <a:lumOff val="5000"/>
              </a:schemeClr>
            </a:solidFill>
          </a:endParaRPr>
        </a:p>
      </dsp:txBody>
      <dsp:txXfrm>
        <a:off x="4193156" y="1273124"/>
        <a:ext cx="1987078" cy="1324719"/>
      </dsp:txXfrm>
    </dsp:sp>
    <dsp:sp modelId="{76D31CD2-4B0A-4507-B93A-A010D6F6F58C}">
      <dsp:nvSpPr>
        <dsp:cNvPr id="0" name=""/>
        <dsp:cNvSpPr/>
      </dsp:nvSpPr>
      <dsp:spPr>
        <a:xfrm>
          <a:off x="137329" y="1411703"/>
          <a:ext cx="3311797" cy="1324719"/>
        </a:xfrm>
        <a:prstGeom prst="chevron">
          <a:avLst/>
        </a:prstGeom>
        <a:pattFill prst="pct5">
          <a:fgClr>
            <a:schemeClr val="accent1">
              <a:hueOff val="0"/>
              <a:satOff val="0"/>
              <a:lumOff val="0"/>
            </a:schemeClr>
          </a:fgClr>
          <a:bgClr>
            <a:schemeClr val="accent2"/>
          </a:bgClr>
        </a:patt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9525" rIns="0" bIns="9525" numCol="1" spcCol="1270" anchor="ctr" anchorCtr="0">
          <a:noAutofit/>
        </a:bodyPr>
        <a:lstStyle/>
        <a:p>
          <a:pPr marL="0" lvl="0" indent="0" algn="ctr" defTabSz="666750">
            <a:lnSpc>
              <a:spcPct val="90000"/>
            </a:lnSpc>
            <a:spcBef>
              <a:spcPct val="0"/>
            </a:spcBef>
            <a:spcAft>
              <a:spcPct val="35000"/>
            </a:spcAft>
            <a:buNone/>
          </a:pPr>
          <a:r>
            <a:rPr lang="en-US" sz="1500" b="0" i="0" kern="1200" baseline="0"/>
            <a:t>· It will grant more easy access. </a:t>
          </a:r>
          <a:endParaRPr lang="en-IN" sz="1500" kern="1200"/>
        </a:p>
      </dsp:txBody>
      <dsp:txXfrm>
        <a:off x="799689" y="1411703"/>
        <a:ext cx="1987078" cy="1324719"/>
      </dsp:txXfrm>
    </dsp:sp>
    <dsp:sp modelId="{C2EA73D7-55C4-4FE2-8B46-4D4364B399D4}">
      <dsp:nvSpPr>
        <dsp:cNvPr id="0" name=""/>
        <dsp:cNvSpPr/>
      </dsp:nvSpPr>
      <dsp:spPr>
        <a:xfrm>
          <a:off x="7066472" y="1255651"/>
          <a:ext cx="3311797" cy="1324719"/>
        </a:xfrm>
        <a:prstGeom prst="chevron">
          <a:avLst/>
        </a:prstGeom>
        <a:pattFill prst="pct5">
          <a:fgClr>
            <a:schemeClr val="accent1">
              <a:hueOff val="0"/>
              <a:satOff val="0"/>
              <a:lumOff val="0"/>
            </a:schemeClr>
          </a:fgClr>
          <a:bgClr>
            <a:schemeClr val="tx1"/>
          </a:bgClr>
        </a:patt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9525" rIns="0" bIns="9525" numCol="1" spcCol="1270" anchor="ctr" anchorCtr="0">
          <a:noAutofit/>
        </a:bodyPr>
        <a:lstStyle/>
        <a:p>
          <a:pPr marL="0" lvl="0" indent="0" algn="ctr" defTabSz="666750">
            <a:lnSpc>
              <a:spcPct val="90000"/>
            </a:lnSpc>
            <a:spcBef>
              <a:spcPct val="0"/>
            </a:spcBef>
            <a:spcAft>
              <a:spcPct val="35000"/>
            </a:spcAft>
            <a:buNone/>
          </a:pPr>
          <a:r>
            <a:rPr lang="en-US" sz="1500" b="0" i="0" kern="1200" baseline="0" dirty="0"/>
            <a:t>· We are going to include recommendation system to this project so it will be helpful for the user to search and apply for jobs as they wish. </a:t>
          </a:r>
          <a:endParaRPr lang="en-IN" sz="1500" kern="1200" dirty="0"/>
        </a:p>
      </dsp:txBody>
      <dsp:txXfrm>
        <a:off x="7728832" y="1255651"/>
        <a:ext cx="1987078" cy="1324719"/>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4C26C-9DE5-4B7D-9E3D-C1C61B07016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D8C4B2E4-1D46-42FC-951E-1D471B32DFC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EC912707-2B01-49A8-AB77-60D44947C636}"/>
              </a:ext>
            </a:extLst>
          </p:cNvPr>
          <p:cNvSpPr>
            <a:spLocks noGrp="1"/>
          </p:cNvSpPr>
          <p:nvPr>
            <p:ph type="dt" sz="half" idx="10"/>
          </p:nvPr>
        </p:nvSpPr>
        <p:spPr/>
        <p:txBody>
          <a:bodyPr/>
          <a:lstStyle/>
          <a:p>
            <a:fld id="{BD9FC089-360A-4DEF-A20F-DCCB87880800}" type="datetimeFigureOut">
              <a:rPr lang="en-IN" smtClean="0"/>
              <a:t>22-04-2021</a:t>
            </a:fld>
            <a:endParaRPr lang="en-IN"/>
          </a:p>
        </p:txBody>
      </p:sp>
      <p:sp>
        <p:nvSpPr>
          <p:cNvPr id="5" name="Footer Placeholder 4">
            <a:extLst>
              <a:ext uri="{FF2B5EF4-FFF2-40B4-BE49-F238E27FC236}">
                <a16:creationId xmlns:a16="http://schemas.microsoft.com/office/drawing/2014/main" id="{90D15F8D-F2EA-4166-8FD3-1B28910C5FB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5196878-7DBE-4B07-BAA3-FB0C4D949469}"/>
              </a:ext>
            </a:extLst>
          </p:cNvPr>
          <p:cNvSpPr>
            <a:spLocks noGrp="1"/>
          </p:cNvSpPr>
          <p:nvPr>
            <p:ph type="sldNum" sz="quarter" idx="12"/>
          </p:nvPr>
        </p:nvSpPr>
        <p:spPr/>
        <p:txBody>
          <a:bodyPr/>
          <a:lstStyle/>
          <a:p>
            <a:fld id="{6026DC42-F29C-43F8-B14C-3FFB5A8CD790}" type="slidenum">
              <a:rPr lang="en-IN" smtClean="0"/>
              <a:t>‹#›</a:t>
            </a:fld>
            <a:endParaRPr lang="en-IN"/>
          </a:p>
        </p:txBody>
      </p:sp>
    </p:spTree>
    <p:extLst>
      <p:ext uri="{BB962C8B-B14F-4D97-AF65-F5344CB8AC3E}">
        <p14:creationId xmlns:p14="http://schemas.microsoft.com/office/powerpoint/2010/main" val="30556650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87E6FC-0C10-48D7-ACAD-5D6DA2FBD523}"/>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9C41AC5E-8282-4263-B66E-22BCC3CE1AB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03D9885-E0F2-466E-9071-C6214C23E5CA}"/>
              </a:ext>
            </a:extLst>
          </p:cNvPr>
          <p:cNvSpPr>
            <a:spLocks noGrp="1"/>
          </p:cNvSpPr>
          <p:nvPr>
            <p:ph type="dt" sz="half" idx="10"/>
          </p:nvPr>
        </p:nvSpPr>
        <p:spPr/>
        <p:txBody>
          <a:bodyPr/>
          <a:lstStyle/>
          <a:p>
            <a:fld id="{BD9FC089-360A-4DEF-A20F-DCCB87880800}" type="datetimeFigureOut">
              <a:rPr lang="en-IN" smtClean="0"/>
              <a:t>22-04-2021</a:t>
            </a:fld>
            <a:endParaRPr lang="en-IN"/>
          </a:p>
        </p:txBody>
      </p:sp>
      <p:sp>
        <p:nvSpPr>
          <p:cNvPr id="5" name="Footer Placeholder 4">
            <a:extLst>
              <a:ext uri="{FF2B5EF4-FFF2-40B4-BE49-F238E27FC236}">
                <a16:creationId xmlns:a16="http://schemas.microsoft.com/office/drawing/2014/main" id="{FCE5845E-A848-42C1-A5A9-27F26CADDC2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964419B-2B28-4D26-B612-290508016784}"/>
              </a:ext>
            </a:extLst>
          </p:cNvPr>
          <p:cNvSpPr>
            <a:spLocks noGrp="1"/>
          </p:cNvSpPr>
          <p:nvPr>
            <p:ph type="sldNum" sz="quarter" idx="12"/>
          </p:nvPr>
        </p:nvSpPr>
        <p:spPr/>
        <p:txBody>
          <a:bodyPr/>
          <a:lstStyle/>
          <a:p>
            <a:fld id="{6026DC42-F29C-43F8-B14C-3FFB5A8CD790}" type="slidenum">
              <a:rPr lang="en-IN" smtClean="0"/>
              <a:t>‹#›</a:t>
            </a:fld>
            <a:endParaRPr lang="en-IN"/>
          </a:p>
        </p:txBody>
      </p:sp>
    </p:spTree>
    <p:extLst>
      <p:ext uri="{BB962C8B-B14F-4D97-AF65-F5344CB8AC3E}">
        <p14:creationId xmlns:p14="http://schemas.microsoft.com/office/powerpoint/2010/main" val="5966466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D1D5E06-1845-4556-9355-0EB7AE0DB875}"/>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61BA5DAA-8213-4E9A-BFEA-E1B45C341DC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54C4641-6AC6-44CC-8B2B-5308CD31347D}"/>
              </a:ext>
            </a:extLst>
          </p:cNvPr>
          <p:cNvSpPr>
            <a:spLocks noGrp="1"/>
          </p:cNvSpPr>
          <p:nvPr>
            <p:ph type="dt" sz="half" idx="10"/>
          </p:nvPr>
        </p:nvSpPr>
        <p:spPr/>
        <p:txBody>
          <a:bodyPr/>
          <a:lstStyle/>
          <a:p>
            <a:fld id="{BD9FC089-360A-4DEF-A20F-DCCB87880800}" type="datetimeFigureOut">
              <a:rPr lang="en-IN" smtClean="0"/>
              <a:t>22-04-2021</a:t>
            </a:fld>
            <a:endParaRPr lang="en-IN"/>
          </a:p>
        </p:txBody>
      </p:sp>
      <p:sp>
        <p:nvSpPr>
          <p:cNvPr id="5" name="Footer Placeholder 4">
            <a:extLst>
              <a:ext uri="{FF2B5EF4-FFF2-40B4-BE49-F238E27FC236}">
                <a16:creationId xmlns:a16="http://schemas.microsoft.com/office/drawing/2014/main" id="{E7DD041C-ADE9-4DF9-B9E6-A790B157470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E3FAE61-6900-402D-8042-56CA968D2952}"/>
              </a:ext>
            </a:extLst>
          </p:cNvPr>
          <p:cNvSpPr>
            <a:spLocks noGrp="1"/>
          </p:cNvSpPr>
          <p:nvPr>
            <p:ph type="sldNum" sz="quarter" idx="12"/>
          </p:nvPr>
        </p:nvSpPr>
        <p:spPr/>
        <p:txBody>
          <a:bodyPr/>
          <a:lstStyle/>
          <a:p>
            <a:fld id="{6026DC42-F29C-43F8-B14C-3FFB5A8CD790}" type="slidenum">
              <a:rPr lang="en-IN" smtClean="0"/>
              <a:t>‹#›</a:t>
            </a:fld>
            <a:endParaRPr lang="en-IN"/>
          </a:p>
        </p:txBody>
      </p:sp>
    </p:spTree>
    <p:extLst>
      <p:ext uri="{BB962C8B-B14F-4D97-AF65-F5344CB8AC3E}">
        <p14:creationId xmlns:p14="http://schemas.microsoft.com/office/powerpoint/2010/main" val="7720288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8EC49A-2670-47C1-948E-7E87C75C4703}"/>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0B48EB86-42C8-481A-A9ED-2C0F0B10EBD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9EB7B69-EE11-4043-B469-11E572FC8D5C}"/>
              </a:ext>
            </a:extLst>
          </p:cNvPr>
          <p:cNvSpPr>
            <a:spLocks noGrp="1"/>
          </p:cNvSpPr>
          <p:nvPr>
            <p:ph type="dt" sz="half" idx="10"/>
          </p:nvPr>
        </p:nvSpPr>
        <p:spPr/>
        <p:txBody>
          <a:bodyPr/>
          <a:lstStyle/>
          <a:p>
            <a:fld id="{BD9FC089-360A-4DEF-A20F-DCCB87880800}" type="datetimeFigureOut">
              <a:rPr lang="en-IN" smtClean="0"/>
              <a:t>22-04-2021</a:t>
            </a:fld>
            <a:endParaRPr lang="en-IN"/>
          </a:p>
        </p:txBody>
      </p:sp>
      <p:sp>
        <p:nvSpPr>
          <p:cNvPr id="5" name="Footer Placeholder 4">
            <a:extLst>
              <a:ext uri="{FF2B5EF4-FFF2-40B4-BE49-F238E27FC236}">
                <a16:creationId xmlns:a16="http://schemas.microsoft.com/office/drawing/2014/main" id="{C3A9976C-21AC-4D96-837B-BA35B278933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1DA3844-9FED-4164-B757-0434A04E2A49}"/>
              </a:ext>
            </a:extLst>
          </p:cNvPr>
          <p:cNvSpPr>
            <a:spLocks noGrp="1"/>
          </p:cNvSpPr>
          <p:nvPr>
            <p:ph type="sldNum" sz="quarter" idx="12"/>
          </p:nvPr>
        </p:nvSpPr>
        <p:spPr/>
        <p:txBody>
          <a:bodyPr/>
          <a:lstStyle/>
          <a:p>
            <a:fld id="{6026DC42-F29C-43F8-B14C-3FFB5A8CD790}" type="slidenum">
              <a:rPr lang="en-IN" smtClean="0"/>
              <a:t>‹#›</a:t>
            </a:fld>
            <a:endParaRPr lang="en-IN"/>
          </a:p>
        </p:txBody>
      </p:sp>
    </p:spTree>
    <p:extLst>
      <p:ext uri="{BB962C8B-B14F-4D97-AF65-F5344CB8AC3E}">
        <p14:creationId xmlns:p14="http://schemas.microsoft.com/office/powerpoint/2010/main" val="10610688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D8CE6B-F030-4AEC-AA6C-714AD1DFF66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869AFF3A-B59C-4EAA-BF47-3317F2EC153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42F0BE4-33DC-434A-B3CB-F6803A820197}"/>
              </a:ext>
            </a:extLst>
          </p:cNvPr>
          <p:cNvSpPr>
            <a:spLocks noGrp="1"/>
          </p:cNvSpPr>
          <p:nvPr>
            <p:ph type="dt" sz="half" idx="10"/>
          </p:nvPr>
        </p:nvSpPr>
        <p:spPr/>
        <p:txBody>
          <a:bodyPr/>
          <a:lstStyle/>
          <a:p>
            <a:fld id="{BD9FC089-360A-4DEF-A20F-DCCB87880800}" type="datetimeFigureOut">
              <a:rPr lang="en-IN" smtClean="0"/>
              <a:t>22-04-2021</a:t>
            </a:fld>
            <a:endParaRPr lang="en-IN"/>
          </a:p>
        </p:txBody>
      </p:sp>
      <p:sp>
        <p:nvSpPr>
          <p:cNvPr id="5" name="Footer Placeholder 4">
            <a:extLst>
              <a:ext uri="{FF2B5EF4-FFF2-40B4-BE49-F238E27FC236}">
                <a16:creationId xmlns:a16="http://schemas.microsoft.com/office/drawing/2014/main" id="{02C6DE0D-7029-4EE1-9307-F96E82BF367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EB01917-904C-4473-B01C-4119CA6BBFFA}"/>
              </a:ext>
            </a:extLst>
          </p:cNvPr>
          <p:cNvSpPr>
            <a:spLocks noGrp="1"/>
          </p:cNvSpPr>
          <p:nvPr>
            <p:ph type="sldNum" sz="quarter" idx="12"/>
          </p:nvPr>
        </p:nvSpPr>
        <p:spPr/>
        <p:txBody>
          <a:bodyPr/>
          <a:lstStyle/>
          <a:p>
            <a:fld id="{6026DC42-F29C-43F8-B14C-3FFB5A8CD790}" type="slidenum">
              <a:rPr lang="en-IN" smtClean="0"/>
              <a:t>‹#›</a:t>
            </a:fld>
            <a:endParaRPr lang="en-IN"/>
          </a:p>
        </p:txBody>
      </p:sp>
    </p:spTree>
    <p:extLst>
      <p:ext uri="{BB962C8B-B14F-4D97-AF65-F5344CB8AC3E}">
        <p14:creationId xmlns:p14="http://schemas.microsoft.com/office/powerpoint/2010/main" val="39673027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787F86-BA3A-414E-90C0-14F0A983CDB7}"/>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C30D1A22-6CBD-4058-8BA6-AB9C024CD06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03F36EE3-8C33-4072-B28D-82E7583CCE4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B05D0382-FC3F-4B67-83B1-9F6C3FD0E26F}"/>
              </a:ext>
            </a:extLst>
          </p:cNvPr>
          <p:cNvSpPr>
            <a:spLocks noGrp="1"/>
          </p:cNvSpPr>
          <p:nvPr>
            <p:ph type="dt" sz="half" idx="10"/>
          </p:nvPr>
        </p:nvSpPr>
        <p:spPr/>
        <p:txBody>
          <a:bodyPr/>
          <a:lstStyle/>
          <a:p>
            <a:fld id="{BD9FC089-360A-4DEF-A20F-DCCB87880800}" type="datetimeFigureOut">
              <a:rPr lang="en-IN" smtClean="0"/>
              <a:t>22-04-2021</a:t>
            </a:fld>
            <a:endParaRPr lang="en-IN"/>
          </a:p>
        </p:txBody>
      </p:sp>
      <p:sp>
        <p:nvSpPr>
          <p:cNvPr id="6" name="Footer Placeholder 5">
            <a:extLst>
              <a:ext uri="{FF2B5EF4-FFF2-40B4-BE49-F238E27FC236}">
                <a16:creationId xmlns:a16="http://schemas.microsoft.com/office/drawing/2014/main" id="{B6FC7F85-A505-48AC-8FB8-286EC38DFEC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68A86C9-C1C2-4214-A39B-8DF64074C511}"/>
              </a:ext>
            </a:extLst>
          </p:cNvPr>
          <p:cNvSpPr>
            <a:spLocks noGrp="1"/>
          </p:cNvSpPr>
          <p:nvPr>
            <p:ph type="sldNum" sz="quarter" idx="12"/>
          </p:nvPr>
        </p:nvSpPr>
        <p:spPr/>
        <p:txBody>
          <a:bodyPr/>
          <a:lstStyle/>
          <a:p>
            <a:fld id="{6026DC42-F29C-43F8-B14C-3FFB5A8CD790}" type="slidenum">
              <a:rPr lang="en-IN" smtClean="0"/>
              <a:t>‹#›</a:t>
            </a:fld>
            <a:endParaRPr lang="en-IN"/>
          </a:p>
        </p:txBody>
      </p:sp>
    </p:spTree>
    <p:extLst>
      <p:ext uri="{BB962C8B-B14F-4D97-AF65-F5344CB8AC3E}">
        <p14:creationId xmlns:p14="http://schemas.microsoft.com/office/powerpoint/2010/main" val="32161211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78AEBD-7CC2-4E08-B7BB-525B71E5B18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AC4D8BBA-176A-4821-96AA-0253C57883F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2D4FFA8-2D74-4D3B-AD35-23D2CDCB816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8680E069-E201-4235-8038-1837FABA942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4F758B0-A1DF-4DF0-BE00-ADE4076C8D3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CC9F8180-959C-4D4E-8BB2-E5CB023E6757}"/>
              </a:ext>
            </a:extLst>
          </p:cNvPr>
          <p:cNvSpPr>
            <a:spLocks noGrp="1"/>
          </p:cNvSpPr>
          <p:nvPr>
            <p:ph type="dt" sz="half" idx="10"/>
          </p:nvPr>
        </p:nvSpPr>
        <p:spPr/>
        <p:txBody>
          <a:bodyPr/>
          <a:lstStyle/>
          <a:p>
            <a:fld id="{BD9FC089-360A-4DEF-A20F-DCCB87880800}" type="datetimeFigureOut">
              <a:rPr lang="en-IN" smtClean="0"/>
              <a:t>22-04-2021</a:t>
            </a:fld>
            <a:endParaRPr lang="en-IN"/>
          </a:p>
        </p:txBody>
      </p:sp>
      <p:sp>
        <p:nvSpPr>
          <p:cNvPr id="8" name="Footer Placeholder 7">
            <a:extLst>
              <a:ext uri="{FF2B5EF4-FFF2-40B4-BE49-F238E27FC236}">
                <a16:creationId xmlns:a16="http://schemas.microsoft.com/office/drawing/2014/main" id="{48F26049-B261-4994-80EC-A4D4C95AE882}"/>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1F759004-0AAB-41AE-BC47-0DCCF352B61B}"/>
              </a:ext>
            </a:extLst>
          </p:cNvPr>
          <p:cNvSpPr>
            <a:spLocks noGrp="1"/>
          </p:cNvSpPr>
          <p:nvPr>
            <p:ph type="sldNum" sz="quarter" idx="12"/>
          </p:nvPr>
        </p:nvSpPr>
        <p:spPr/>
        <p:txBody>
          <a:bodyPr/>
          <a:lstStyle/>
          <a:p>
            <a:fld id="{6026DC42-F29C-43F8-B14C-3FFB5A8CD790}" type="slidenum">
              <a:rPr lang="en-IN" smtClean="0"/>
              <a:t>‹#›</a:t>
            </a:fld>
            <a:endParaRPr lang="en-IN"/>
          </a:p>
        </p:txBody>
      </p:sp>
    </p:spTree>
    <p:extLst>
      <p:ext uri="{BB962C8B-B14F-4D97-AF65-F5344CB8AC3E}">
        <p14:creationId xmlns:p14="http://schemas.microsoft.com/office/powerpoint/2010/main" val="37122863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87A1C-3A6B-45E6-AE9A-453DF8D4BF38}"/>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61378602-51BE-45BF-A0A4-72CE616A4711}"/>
              </a:ext>
            </a:extLst>
          </p:cNvPr>
          <p:cNvSpPr>
            <a:spLocks noGrp="1"/>
          </p:cNvSpPr>
          <p:nvPr>
            <p:ph type="dt" sz="half" idx="10"/>
          </p:nvPr>
        </p:nvSpPr>
        <p:spPr/>
        <p:txBody>
          <a:bodyPr/>
          <a:lstStyle/>
          <a:p>
            <a:fld id="{BD9FC089-360A-4DEF-A20F-DCCB87880800}" type="datetimeFigureOut">
              <a:rPr lang="en-IN" smtClean="0"/>
              <a:t>22-04-2021</a:t>
            </a:fld>
            <a:endParaRPr lang="en-IN"/>
          </a:p>
        </p:txBody>
      </p:sp>
      <p:sp>
        <p:nvSpPr>
          <p:cNvPr id="4" name="Footer Placeholder 3">
            <a:extLst>
              <a:ext uri="{FF2B5EF4-FFF2-40B4-BE49-F238E27FC236}">
                <a16:creationId xmlns:a16="http://schemas.microsoft.com/office/drawing/2014/main" id="{1B63D97B-0B16-47B7-949A-91499275450D}"/>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6992F52B-B9B8-4D24-A5DB-9A902AB0AF3B}"/>
              </a:ext>
            </a:extLst>
          </p:cNvPr>
          <p:cNvSpPr>
            <a:spLocks noGrp="1"/>
          </p:cNvSpPr>
          <p:nvPr>
            <p:ph type="sldNum" sz="quarter" idx="12"/>
          </p:nvPr>
        </p:nvSpPr>
        <p:spPr/>
        <p:txBody>
          <a:bodyPr/>
          <a:lstStyle/>
          <a:p>
            <a:fld id="{6026DC42-F29C-43F8-B14C-3FFB5A8CD790}" type="slidenum">
              <a:rPr lang="en-IN" smtClean="0"/>
              <a:t>‹#›</a:t>
            </a:fld>
            <a:endParaRPr lang="en-IN"/>
          </a:p>
        </p:txBody>
      </p:sp>
    </p:spTree>
    <p:extLst>
      <p:ext uri="{BB962C8B-B14F-4D97-AF65-F5344CB8AC3E}">
        <p14:creationId xmlns:p14="http://schemas.microsoft.com/office/powerpoint/2010/main" val="23246045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1F9525A-E308-457A-A388-249C06F976A4}"/>
              </a:ext>
            </a:extLst>
          </p:cNvPr>
          <p:cNvSpPr>
            <a:spLocks noGrp="1"/>
          </p:cNvSpPr>
          <p:nvPr>
            <p:ph type="dt" sz="half" idx="10"/>
          </p:nvPr>
        </p:nvSpPr>
        <p:spPr/>
        <p:txBody>
          <a:bodyPr/>
          <a:lstStyle/>
          <a:p>
            <a:fld id="{BD9FC089-360A-4DEF-A20F-DCCB87880800}" type="datetimeFigureOut">
              <a:rPr lang="en-IN" smtClean="0"/>
              <a:t>22-04-2021</a:t>
            </a:fld>
            <a:endParaRPr lang="en-IN"/>
          </a:p>
        </p:txBody>
      </p:sp>
      <p:sp>
        <p:nvSpPr>
          <p:cNvPr id="3" name="Footer Placeholder 2">
            <a:extLst>
              <a:ext uri="{FF2B5EF4-FFF2-40B4-BE49-F238E27FC236}">
                <a16:creationId xmlns:a16="http://schemas.microsoft.com/office/drawing/2014/main" id="{10E4E6D0-CA6A-4864-86D5-BC188253094C}"/>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09E8945E-8764-4129-9B11-1DAF18D3C418}"/>
              </a:ext>
            </a:extLst>
          </p:cNvPr>
          <p:cNvSpPr>
            <a:spLocks noGrp="1"/>
          </p:cNvSpPr>
          <p:nvPr>
            <p:ph type="sldNum" sz="quarter" idx="12"/>
          </p:nvPr>
        </p:nvSpPr>
        <p:spPr/>
        <p:txBody>
          <a:bodyPr/>
          <a:lstStyle/>
          <a:p>
            <a:fld id="{6026DC42-F29C-43F8-B14C-3FFB5A8CD790}" type="slidenum">
              <a:rPr lang="en-IN" smtClean="0"/>
              <a:t>‹#›</a:t>
            </a:fld>
            <a:endParaRPr lang="en-IN"/>
          </a:p>
        </p:txBody>
      </p:sp>
    </p:spTree>
    <p:extLst>
      <p:ext uri="{BB962C8B-B14F-4D97-AF65-F5344CB8AC3E}">
        <p14:creationId xmlns:p14="http://schemas.microsoft.com/office/powerpoint/2010/main" val="42486926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8A5CCA-4906-4043-B8D7-4920DE62733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FE61C6A7-7CDF-4E6A-8A18-BFD7D3AF27E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34422A5D-697D-471E-9F16-096D3EFDFD9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593A496-61BC-4501-8178-60CC995ACBFE}"/>
              </a:ext>
            </a:extLst>
          </p:cNvPr>
          <p:cNvSpPr>
            <a:spLocks noGrp="1"/>
          </p:cNvSpPr>
          <p:nvPr>
            <p:ph type="dt" sz="half" idx="10"/>
          </p:nvPr>
        </p:nvSpPr>
        <p:spPr/>
        <p:txBody>
          <a:bodyPr/>
          <a:lstStyle/>
          <a:p>
            <a:fld id="{BD9FC089-360A-4DEF-A20F-DCCB87880800}" type="datetimeFigureOut">
              <a:rPr lang="en-IN" smtClean="0"/>
              <a:t>22-04-2021</a:t>
            </a:fld>
            <a:endParaRPr lang="en-IN"/>
          </a:p>
        </p:txBody>
      </p:sp>
      <p:sp>
        <p:nvSpPr>
          <p:cNvPr id="6" name="Footer Placeholder 5">
            <a:extLst>
              <a:ext uri="{FF2B5EF4-FFF2-40B4-BE49-F238E27FC236}">
                <a16:creationId xmlns:a16="http://schemas.microsoft.com/office/drawing/2014/main" id="{D885589F-CE36-4AD6-A83C-0296172CC84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80B2942-751D-48DF-A996-9DA58887C9F5}"/>
              </a:ext>
            </a:extLst>
          </p:cNvPr>
          <p:cNvSpPr>
            <a:spLocks noGrp="1"/>
          </p:cNvSpPr>
          <p:nvPr>
            <p:ph type="sldNum" sz="quarter" idx="12"/>
          </p:nvPr>
        </p:nvSpPr>
        <p:spPr/>
        <p:txBody>
          <a:bodyPr/>
          <a:lstStyle/>
          <a:p>
            <a:fld id="{6026DC42-F29C-43F8-B14C-3FFB5A8CD790}" type="slidenum">
              <a:rPr lang="en-IN" smtClean="0"/>
              <a:t>‹#›</a:t>
            </a:fld>
            <a:endParaRPr lang="en-IN"/>
          </a:p>
        </p:txBody>
      </p:sp>
    </p:spTree>
    <p:extLst>
      <p:ext uri="{BB962C8B-B14F-4D97-AF65-F5344CB8AC3E}">
        <p14:creationId xmlns:p14="http://schemas.microsoft.com/office/powerpoint/2010/main" val="18816160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91AD6A-9101-4C46-B24D-0322067CB3D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19280C43-5F90-4E64-94EF-D200F5D0BFB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23031BD6-E862-44D2-A362-21E61179ABA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5FD3B6-96D3-4A55-88FC-6130ECF190AC}"/>
              </a:ext>
            </a:extLst>
          </p:cNvPr>
          <p:cNvSpPr>
            <a:spLocks noGrp="1"/>
          </p:cNvSpPr>
          <p:nvPr>
            <p:ph type="dt" sz="half" idx="10"/>
          </p:nvPr>
        </p:nvSpPr>
        <p:spPr/>
        <p:txBody>
          <a:bodyPr/>
          <a:lstStyle/>
          <a:p>
            <a:fld id="{BD9FC089-360A-4DEF-A20F-DCCB87880800}" type="datetimeFigureOut">
              <a:rPr lang="en-IN" smtClean="0"/>
              <a:t>22-04-2021</a:t>
            </a:fld>
            <a:endParaRPr lang="en-IN"/>
          </a:p>
        </p:txBody>
      </p:sp>
      <p:sp>
        <p:nvSpPr>
          <p:cNvPr id="6" name="Footer Placeholder 5">
            <a:extLst>
              <a:ext uri="{FF2B5EF4-FFF2-40B4-BE49-F238E27FC236}">
                <a16:creationId xmlns:a16="http://schemas.microsoft.com/office/drawing/2014/main" id="{667A4AA4-AED3-405E-B60E-71A908B22BB6}"/>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A1716D61-9965-43FA-A737-19263DDFB2A6}"/>
              </a:ext>
            </a:extLst>
          </p:cNvPr>
          <p:cNvSpPr>
            <a:spLocks noGrp="1"/>
          </p:cNvSpPr>
          <p:nvPr>
            <p:ph type="sldNum" sz="quarter" idx="12"/>
          </p:nvPr>
        </p:nvSpPr>
        <p:spPr/>
        <p:txBody>
          <a:bodyPr/>
          <a:lstStyle/>
          <a:p>
            <a:fld id="{6026DC42-F29C-43F8-B14C-3FFB5A8CD790}" type="slidenum">
              <a:rPr lang="en-IN" smtClean="0"/>
              <a:t>‹#›</a:t>
            </a:fld>
            <a:endParaRPr lang="en-IN"/>
          </a:p>
        </p:txBody>
      </p:sp>
    </p:spTree>
    <p:extLst>
      <p:ext uri="{BB962C8B-B14F-4D97-AF65-F5344CB8AC3E}">
        <p14:creationId xmlns:p14="http://schemas.microsoft.com/office/powerpoint/2010/main" val="13469812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C907030-D746-4D8C-8A64-B4312F9BBEC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916898C9-4D18-4719-9430-2CF2C42047C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1744A12-71F1-44C0-AFB7-53335E0F6AF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D9FC089-360A-4DEF-A20F-DCCB87880800}" type="datetimeFigureOut">
              <a:rPr lang="en-IN" smtClean="0"/>
              <a:t>22-04-2021</a:t>
            </a:fld>
            <a:endParaRPr lang="en-IN"/>
          </a:p>
        </p:txBody>
      </p:sp>
      <p:sp>
        <p:nvSpPr>
          <p:cNvPr id="5" name="Footer Placeholder 4">
            <a:extLst>
              <a:ext uri="{FF2B5EF4-FFF2-40B4-BE49-F238E27FC236}">
                <a16:creationId xmlns:a16="http://schemas.microsoft.com/office/drawing/2014/main" id="{AC5FABDA-3547-4AE1-87AF-8F82267C415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C1992036-5B8E-4ED4-B9C0-3C43305105D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026DC42-F29C-43F8-B14C-3FFB5A8CD790}" type="slidenum">
              <a:rPr lang="en-IN" smtClean="0"/>
              <a:t>‹#›</a:t>
            </a:fld>
            <a:endParaRPr lang="en-IN"/>
          </a:p>
        </p:txBody>
      </p:sp>
    </p:spTree>
    <p:extLst>
      <p:ext uri="{BB962C8B-B14F-4D97-AF65-F5344CB8AC3E}">
        <p14:creationId xmlns:p14="http://schemas.microsoft.com/office/powerpoint/2010/main" val="198788092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12.xml"/><Relationship Id="rId7" Type="http://schemas.openxmlformats.org/officeDocument/2006/relationships/image" Target="../media/image3.jpg"/><Relationship Id="rId2" Type="http://schemas.openxmlformats.org/officeDocument/2006/relationships/diagramData" Target="../diagrams/data12.xml"/><Relationship Id="rId1" Type="http://schemas.openxmlformats.org/officeDocument/2006/relationships/slideLayout" Target="../slideLayouts/slideLayout2.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13.xml"/><Relationship Id="rId7" Type="http://schemas.openxmlformats.org/officeDocument/2006/relationships/image" Target="../media/image4.PNG"/><Relationship Id="rId2" Type="http://schemas.openxmlformats.org/officeDocument/2006/relationships/diagramData" Target="../diagrams/data13.xml"/><Relationship Id="rId1" Type="http://schemas.openxmlformats.org/officeDocument/2006/relationships/slideLayout" Target="../slideLayouts/slideLayout2.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14.xml"/><Relationship Id="rId7" Type="http://schemas.openxmlformats.org/officeDocument/2006/relationships/image" Target="../media/image5.PNG"/><Relationship Id="rId2" Type="http://schemas.openxmlformats.org/officeDocument/2006/relationships/diagramData" Target="../diagrams/data14.xml"/><Relationship Id="rId1" Type="http://schemas.openxmlformats.org/officeDocument/2006/relationships/slideLayout" Target="../slideLayouts/slideLayout2.xml"/><Relationship Id="rId6" Type="http://schemas.microsoft.com/office/2007/relationships/diagramDrawing" Target="../diagrams/drawing14.xml"/><Relationship Id="rId5" Type="http://schemas.openxmlformats.org/officeDocument/2006/relationships/diagramColors" Target="../diagrams/colors14.xml"/><Relationship Id="rId4" Type="http://schemas.openxmlformats.org/officeDocument/2006/relationships/diagramQuickStyle" Target="../diagrams/quickStyle14.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15.xml"/><Relationship Id="rId7" Type="http://schemas.openxmlformats.org/officeDocument/2006/relationships/image" Target="../media/image6.PNG"/><Relationship Id="rId2" Type="http://schemas.openxmlformats.org/officeDocument/2006/relationships/diagramData" Target="../diagrams/data15.xml"/><Relationship Id="rId1" Type="http://schemas.openxmlformats.org/officeDocument/2006/relationships/slideLayout" Target="../slideLayouts/slideLayout2.xml"/><Relationship Id="rId6" Type="http://schemas.microsoft.com/office/2007/relationships/diagramDrawing" Target="../diagrams/drawing15.xml"/><Relationship Id="rId5" Type="http://schemas.openxmlformats.org/officeDocument/2006/relationships/diagramColors" Target="../diagrams/colors15.xml"/><Relationship Id="rId4" Type="http://schemas.openxmlformats.org/officeDocument/2006/relationships/diagramQuickStyle" Target="../diagrams/quickStyle15.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16.xml"/><Relationship Id="rId7" Type="http://schemas.openxmlformats.org/officeDocument/2006/relationships/image" Target="../media/image7.PNG"/><Relationship Id="rId2" Type="http://schemas.openxmlformats.org/officeDocument/2006/relationships/diagramData" Target="../diagrams/data16.xml"/><Relationship Id="rId1" Type="http://schemas.openxmlformats.org/officeDocument/2006/relationships/slideLayout" Target="../slideLayouts/slideLayout2.xml"/><Relationship Id="rId6" Type="http://schemas.microsoft.com/office/2007/relationships/diagramDrawing" Target="../diagrams/drawing16.xml"/><Relationship Id="rId5" Type="http://schemas.openxmlformats.org/officeDocument/2006/relationships/diagramColors" Target="../diagrams/colors16.xml"/><Relationship Id="rId4" Type="http://schemas.openxmlformats.org/officeDocument/2006/relationships/diagramQuickStyle" Target="../diagrams/quickStyle16.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17.xml"/><Relationship Id="rId7" Type="http://schemas.openxmlformats.org/officeDocument/2006/relationships/image" Target="../media/image8.PNG"/><Relationship Id="rId2" Type="http://schemas.openxmlformats.org/officeDocument/2006/relationships/diagramData" Target="../diagrams/data17.xml"/><Relationship Id="rId1" Type="http://schemas.openxmlformats.org/officeDocument/2006/relationships/slideLayout" Target="../slideLayouts/slideLayout2.xml"/><Relationship Id="rId6" Type="http://schemas.microsoft.com/office/2007/relationships/diagramDrawing" Target="../diagrams/drawing17.xml"/><Relationship Id="rId5" Type="http://schemas.openxmlformats.org/officeDocument/2006/relationships/diagramColors" Target="../diagrams/colors17.xml"/><Relationship Id="rId4" Type="http://schemas.openxmlformats.org/officeDocument/2006/relationships/diagramQuickStyle" Target="../diagrams/quickStyle17.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18.xml"/><Relationship Id="rId7" Type="http://schemas.openxmlformats.org/officeDocument/2006/relationships/image" Target="../media/image9.PNG"/><Relationship Id="rId2" Type="http://schemas.openxmlformats.org/officeDocument/2006/relationships/diagramData" Target="../diagrams/data18.xml"/><Relationship Id="rId1" Type="http://schemas.openxmlformats.org/officeDocument/2006/relationships/slideLayout" Target="../slideLayouts/slideLayout2.xml"/><Relationship Id="rId6" Type="http://schemas.microsoft.com/office/2007/relationships/diagramDrawing" Target="../diagrams/drawing18.xml"/><Relationship Id="rId5" Type="http://schemas.openxmlformats.org/officeDocument/2006/relationships/diagramColors" Target="../diagrams/colors18.xml"/><Relationship Id="rId4" Type="http://schemas.openxmlformats.org/officeDocument/2006/relationships/diagramQuickStyle" Target="../diagrams/quickStyle18.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19.xml"/><Relationship Id="rId7" Type="http://schemas.openxmlformats.org/officeDocument/2006/relationships/image" Target="../media/image10.PNG"/><Relationship Id="rId2" Type="http://schemas.openxmlformats.org/officeDocument/2006/relationships/diagramData" Target="../diagrams/data19.xml"/><Relationship Id="rId1" Type="http://schemas.openxmlformats.org/officeDocument/2006/relationships/slideLayout" Target="../slideLayouts/slideLayout2.xml"/><Relationship Id="rId6" Type="http://schemas.microsoft.com/office/2007/relationships/diagramDrawing" Target="../diagrams/drawing19.xml"/><Relationship Id="rId5" Type="http://schemas.openxmlformats.org/officeDocument/2006/relationships/diagramColors" Target="../diagrams/colors19.xml"/><Relationship Id="rId4" Type="http://schemas.openxmlformats.org/officeDocument/2006/relationships/diagramQuickStyle" Target="../diagrams/quickStyle19.xml"/></Relationships>
</file>

<file path=ppt/slides/_rels/slide18.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diagramLayout" Target="../diagrams/layout20.xml"/><Relationship Id="rId7" Type="http://schemas.openxmlformats.org/officeDocument/2006/relationships/image" Target="../media/image11.png"/><Relationship Id="rId2" Type="http://schemas.openxmlformats.org/officeDocument/2006/relationships/diagramData" Target="../diagrams/data20.xml"/><Relationship Id="rId1" Type="http://schemas.openxmlformats.org/officeDocument/2006/relationships/slideLayout" Target="../slideLayouts/slideLayout2.xml"/><Relationship Id="rId6" Type="http://schemas.microsoft.com/office/2007/relationships/diagramDrawing" Target="../diagrams/drawing20.xml"/><Relationship Id="rId5" Type="http://schemas.openxmlformats.org/officeDocument/2006/relationships/diagramColors" Target="../diagrams/colors20.xml"/><Relationship Id="rId4" Type="http://schemas.openxmlformats.org/officeDocument/2006/relationships/diagramQuickStyle" Target="../diagrams/quickStyle20.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21.xml"/><Relationship Id="rId7" Type="http://schemas.openxmlformats.org/officeDocument/2006/relationships/image" Target="../media/image12.PNG"/><Relationship Id="rId2" Type="http://schemas.openxmlformats.org/officeDocument/2006/relationships/diagramData" Target="../diagrams/data21.xml"/><Relationship Id="rId1" Type="http://schemas.openxmlformats.org/officeDocument/2006/relationships/slideLayout" Target="../slideLayouts/slideLayout2.xml"/><Relationship Id="rId6" Type="http://schemas.microsoft.com/office/2007/relationships/diagramDrawing" Target="../diagrams/drawing21.xml"/><Relationship Id="rId5" Type="http://schemas.openxmlformats.org/officeDocument/2006/relationships/diagramColors" Target="../diagrams/colors21.xml"/><Relationship Id="rId4" Type="http://schemas.openxmlformats.org/officeDocument/2006/relationships/diagramQuickStyle" Target="../diagrams/quickStyle2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22.xml"/><Relationship Id="rId7" Type="http://schemas.openxmlformats.org/officeDocument/2006/relationships/image" Target="../media/image13.PNG"/><Relationship Id="rId2" Type="http://schemas.openxmlformats.org/officeDocument/2006/relationships/diagramData" Target="../diagrams/data22.xml"/><Relationship Id="rId1" Type="http://schemas.openxmlformats.org/officeDocument/2006/relationships/slideLayout" Target="../slideLayouts/slideLayout2.xml"/><Relationship Id="rId6" Type="http://schemas.microsoft.com/office/2007/relationships/diagramDrawing" Target="../diagrams/drawing22.xml"/><Relationship Id="rId5" Type="http://schemas.openxmlformats.org/officeDocument/2006/relationships/diagramColors" Target="../diagrams/colors22.xml"/><Relationship Id="rId4" Type="http://schemas.openxmlformats.org/officeDocument/2006/relationships/diagramQuickStyle" Target="../diagrams/quickStyle22.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23.xml"/><Relationship Id="rId7" Type="http://schemas.openxmlformats.org/officeDocument/2006/relationships/image" Target="../media/image14.PNG"/><Relationship Id="rId2" Type="http://schemas.openxmlformats.org/officeDocument/2006/relationships/diagramData" Target="../diagrams/data23.xml"/><Relationship Id="rId1" Type="http://schemas.openxmlformats.org/officeDocument/2006/relationships/slideLayout" Target="../slideLayouts/slideLayout2.xml"/><Relationship Id="rId6" Type="http://schemas.microsoft.com/office/2007/relationships/diagramDrawing" Target="../diagrams/drawing23.xml"/><Relationship Id="rId5" Type="http://schemas.openxmlformats.org/officeDocument/2006/relationships/diagramColors" Target="../diagrams/colors23.xml"/><Relationship Id="rId4" Type="http://schemas.openxmlformats.org/officeDocument/2006/relationships/diagramQuickStyle" Target="../diagrams/quickStyle23.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24.xml"/><Relationship Id="rId7" Type="http://schemas.openxmlformats.org/officeDocument/2006/relationships/image" Target="../media/image15.PNG"/><Relationship Id="rId2" Type="http://schemas.openxmlformats.org/officeDocument/2006/relationships/diagramData" Target="../diagrams/data24.xml"/><Relationship Id="rId1" Type="http://schemas.openxmlformats.org/officeDocument/2006/relationships/slideLayout" Target="../slideLayouts/slideLayout2.xml"/><Relationship Id="rId6" Type="http://schemas.microsoft.com/office/2007/relationships/diagramDrawing" Target="../diagrams/drawing24.xml"/><Relationship Id="rId5" Type="http://schemas.openxmlformats.org/officeDocument/2006/relationships/diagramColors" Target="../diagrams/colors24.xml"/><Relationship Id="rId4" Type="http://schemas.openxmlformats.org/officeDocument/2006/relationships/diagramQuickStyle" Target="../diagrams/quickStyle24.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25.xml"/><Relationship Id="rId7" Type="http://schemas.openxmlformats.org/officeDocument/2006/relationships/image" Target="../media/image16.PNG"/><Relationship Id="rId2" Type="http://schemas.openxmlformats.org/officeDocument/2006/relationships/diagramData" Target="../diagrams/data25.xml"/><Relationship Id="rId1" Type="http://schemas.openxmlformats.org/officeDocument/2006/relationships/slideLayout" Target="../slideLayouts/slideLayout2.xml"/><Relationship Id="rId6" Type="http://schemas.microsoft.com/office/2007/relationships/diagramDrawing" Target="../diagrams/drawing25.xml"/><Relationship Id="rId5" Type="http://schemas.openxmlformats.org/officeDocument/2006/relationships/diagramColors" Target="../diagrams/colors25.xml"/><Relationship Id="rId4" Type="http://schemas.openxmlformats.org/officeDocument/2006/relationships/diagramQuickStyle" Target="../diagrams/quickStyle25.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26.xml"/><Relationship Id="rId7" Type="http://schemas.openxmlformats.org/officeDocument/2006/relationships/image" Target="../media/image17.PNG"/><Relationship Id="rId2" Type="http://schemas.openxmlformats.org/officeDocument/2006/relationships/diagramData" Target="../diagrams/data26.xml"/><Relationship Id="rId1" Type="http://schemas.openxmlformats.org/officeDocument/2006/relationships/slideLayout" Target="../slideLayouts/slideLayout2.xml"/><Relationship Id="rId6" Type="http://schemas.microsoft.com/office/2007/relationships/diagramDrawing" Target="../diagrams/drawing26.xml"/><Relationship Id="rId5" Type="http://schemas.openxmlformats.org/officeDocument/2006/relationships/diagramColors" Target="../diagrams/colors26.xml"/><Relationship Id="rId4" Type="http://schemas.openxmlformats.org/officeDocument/2006/relationships/diagramQuickStyle" Target="../diagrams/quickStyle26.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27.xml"/><Relationship Id="rId7" Type="http://schemas.openxmlformats.org/officeDocument/2006/relationships/image" Target="../media/image18.PNG"/><Relationship Id="rId2" Type="http://schemas.openxmlformats.org/officeDocument/2006/relationships/diagramData" Target="../diagrams/data27.xml"/><Relationship Id="rId1" Type="http://schemas.openxmlformats.org/officeDocument/2006/relationships/slideLayout" Target="../slideLayouts/slideLayout2.xml"/><Relationship Id="rId6" Type="http://schemas.microsoft.com/office/2007/relationships/diagramDrawing" Target="../diagrams/drawing27.xml"/><Relationship Id="rId5" Type="http://schemas.openxmlformats.org/officeDocument/2006/relationships/diagramColors" Target="../diagrams/colors27.xml"/><Relationship Id="rId4" Type="http://schemas.openxmlformats.org/officeDocument/2006/relationships/diagramQuickStyle" Target="../diagrams/quickStyle27.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28.xml"/><Relationship Id="rId7" Type="http://schemas.openxmlformats.org/officeDocument/2006/relationships/image" Target="../media/image19.PNG"/><Relationship Id="rId2" Type="http://schemas.openxmlformats.org/officeDocument/2006/relationships/diagramData" Target="../diagrams/data28.xml"/><Relationship Id="rId1" Type="http://schemas.openxmlformats.org/officeDocument/2006/relationships/slideLayout" Target="../slideLayouts/slideLayout2.xml"/><Relationship Id="rId6" Type="http://schemas.microsoft.com/office/2007/relationships/diagramDrawing" Target="../diagrams/drawing28.xml"/><Relationship Id="rId5" Type="http://schemas.openxmlformats.org/officeDocument/2006/relationships/diagramColors" Target="../diagrams/colors28.xml"/><Relationship Id="rId4" Type="http://schemas.openxmlformats.org/officeDocument/2006/relationships/diagramQuickStyle" Target="../diagrams/quickStyle28.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29.xml"/><Relationship Id="rId7" Type="http://schemas.openxmlformats.org/officeDocument/2006/relationships/image" Target="../media/image20.PNG"/><Relationship Id="rId2" Type="http://schemas.openxmlformats.org/officeDocument/2006/relationships/diagramData" Target="../diagrams/data29.xml"/><Relationship Id="rId1" Type="http://schemas.openxmlformats.org/officeDocument/2006/relationships/slideLayout" Target="../slideLayouts/slideLayout2.xml"/><Relationship Id="rId6" Type="http://schemas.microsoft.com/office/2007/relationships/diagramDrawing" Target="../diagrams/drawing29.xml"/><Relationship Id="rId5" Type="http://schemas.openxmlformats.org/officeDocument/2006/relationships/diagramColors" Target="../diagrams/colors29.xml"/><Relationship Id="rId4" Type="http://schemas.openxmlformats.org/officeDocument/2006/relationships/diagramQuickStyle" Target="../diagrams/quickStyle29.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xml.rels><?xml version="1.0" encoding="UTF-8" standalone="yes"?>
<Relationships xmlns="http://schemas.openxmlformats.org/package/2006/relationships"><Relationship Id="rId8" Type="http://schemas.openxmlformats.org/officeDocument/2006/relationships/diagramLayout" Target="../diagrams/layout4.xml"/><Relationship Id="rId3" Type="http://schemas.openxmlformats.org/officeDocument/2006/relationships/diagramLayout" Target="../diagrams/layout3.xml"/><Relationship Id="rId7" Type="http://schemas.openxmlformats.org/officeDocument/2006/relationships/diagramData" Target="../diagrams/data4.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11" Type="http://schemas.microsoft.com/office/2007/relationships/diagramDrawing" Target="../diagrams/drawing4.xml"/><Relationship Id="rId5" Type="http://schemas.openxmlformats.org/officeDocument/2006/relationships/diagramColors" Target="../diagrams/colors3.xml"/><Relationship Id="rId10" Type="http://schemas.openxmlformats.org/officeDocument/2006/relationships/diagramColors" Target="../diagrams/colors4.xml"/><Relationship Id="rId4" Type="http://schemas.openxmlformats.org/officeDocument/2006/relationships/diagramQuickStyle" Target="../diagrams/quickStyle3.xml"/><Relationship Id="rId9" Type="http://schemas.openxmlformats.org/officeDocument/2006/relationships/diagramQuickStyle" Target="../diagrams/quickStyle4.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6.xml.rels><?xml version="1.0" encoding="UTF-8" standalone="yes"?>
<Relationships xmlns="http://schemas.openxmlformats.org/package/2006/relationships"><Relationship Id="rId8" Type="http://schemas.openxmlformats.org/officeDocument/2006/relationships/diagramLayout" Target="../diagrams/layout7.xml"/><Relationship Id="rId3" Type="http://schemas.openxmlformats.org/officeDocument/2006/relationships/diagramLayout" Target="../diagrams/layout6.xml"/><Relationship Id="rId7" Type="http://schemas.openxmlformats.org/officeDocument/2006/relationships/diagramData" Target="../diagrams/data7.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11" Type="http://schemas.microsoft.com/office/2007/relationships/diagramDrawing" Target="../diagrams/drawing7.xml"/><Relationship Id="rId5" Type="http://schemas.openxmlformats.org/officeDocument/2006/relationships/diagramColors" Target="../diagrams/colors6.xml"/><Relationship Id="rId10" Type="http://schemas.openxmlformats.org/officeDocument/2006/relationships/diagramColors" Target="../diagrams/colors7.xml"/><Relationship Id="rId4" Type="http://schemas.openxmlformats.org/officeDocument/2006/relationships/diagramQuickStyle" Target="../diagrams/quickStyle6.xml"/><Relationship Id="rId9" Type="http://schemas.openxmlformats.org/officeDocument/2006/relationships/diagramQuickStyle" Target="../diagrams/quickStyle7.xml"/></Relationships>
</file>

<file path=ppt/slides/_rels/slide7.xml.rels><?xml version="1.0" encoding="UTF-8" standalone="yes"?>
<Relationships xmlns="http://schemas.openxmlformats.org/package/2006/relationships"><Relationship Id="rId8" Type="http://schemas.openxmlformats.org/officeDocument/2006/relationships/diagramLayout" Target="../diagrams/layout9.xml"/><Relationship Id="rId3" Type="http://schemas.openxmlformats.org/officeDocument/2006/relationships/diagramLayout" Target="../diagrams/layout8.xml"/><Relationship Id="rId7" Type="http://schemas.openxmlformats.org/officeDocument/2006/relationships/diagramData" Target="../diagrams/data9.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11" Type="http://schemas.microsoft.com/office/2007/relationships/diagramDrawing" Target="../diagrams/drawing9.xml"/><Relationship Id="rId5" Type="http://schemas.openxmlformats.org/officeDocument/2006/relationships/diagramColors" Target="../diagrams/colors8.xml"/><Relationship Id="rId10" Type="http://schemas.openxmlformats.org/officeDocument/2006/relationships/diagramColors" Target="../diagrams/colors9.xml"/><Relationship Id="rId4" Type="http://schemas.openxmlformats.org/officeDocument/2006/relationships/diagramQuickStyle" Target="../diagrams/quickStyle8.xml"/><Relationship Id="rId9" Type="http://schemas.openxmlformats.org/officeDocument/2006/relationships/diagramQuickStyle" Target="../diagrams/quickStyle9.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10.xml"/><Relationship Id="rId7" Type="http://schemas.openxmlformats.org/officeDocument/2006/relationships/image" Target="../media/image1.PNG"/><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11.xml"/><Relationship Id="rId7" Type="http://schemas.openxmlformats.org/officeDocument/2006/relationships/image" Target="../media/image2.PNG"/><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slide1.xml><?xml version="1.0" encoding="utf-8"?>
<p:sld xmlns:a="http://schemas.openxmlformats.org/drawingml/2006/main" xmlns:r="http://schemas.openxmlformats.org/officeDocument/2006/relationships" xmlns:p="http://schemas.openxmlformats.org/presentationml/2006/main">
  <p:cSld>
    <p:bg>
      <p:bgPr>
        <a:pattFill prst="pct5">
          <a:fgClr>
            <a:srgbClr val="FF0000"/>
          </a:fgClr>
          <a:bgClr>
            <a:srgbClr val="FFC000"/>
          </a:bgClr>
        </a:pattFill>
        <a:effectLst/>
      </p:bgPr>
    </p:bg>
    <p:spTree>
      <p:nvGrpSpPr>
        <p:cNvPr id="1" name=""/>
        <p:cNvGrpSpPr/>
        <p:nvPr/>
      </p:nvGrpSpPr>
      <p:grpSpPr>
        <a:xfrm>
          <a:off x="0" y="0"/>
          <a:ext cx="0" cy="0"/>
          <a:chOff x="0" y="0"/>
          <a:chExt cx="0" cy="0"/>
        </a:xfrm>
      </p:grpSpPr>
      <p:graphicFrame>
        <p:nvGraphicFramePr>
          <p:cNvPr id="5" name="Diagram 4">
            <a:extLst>
              <a:ext uri="{FF2B5EF4-FFF2-40B4-BE49-F238E27FC236}">
                <a16:creationId xmlns:a16="http://schemas.microsoft.com/office/drawing/2014/main" id="{D6400A1A-AEB4-4652-8D9E-EDB286C671D6}"/>
              </a:ext>
            </a:extLst>
          </p:cNvPr>
          <p:cNvGraphicFramePr/>
          <p:nvPr/>
        </p:nvGraphicFramePr>
        <p:xfrm>
          <a:off x="838200" y="338492"/>
          <a:ext cx="10515600" cy="13255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Content Placeholder 2">
            <a:extLst>
              <a:ext uri="{FF2B5EF4-FFF2-40B4-BE49-F238E27FC236}">
                <a16:creationId xmlns:a16="http://schemas.microsoft.com/office/drawing/2014/main" id="{DF8BDEE8-5DD7-40F5-A19A-35C27CC9819E}"/>
              </a:ext>
            </a:extLst>
          </p:cNvPr>
          <p:cNvSpPr>
            <a:spLocks noGrp="1"/>
          </p:cNvSpPr>
          <p:nvPr>
            <p:ph idx="1"/>
          </p:nvPr>
        </p:nvSpPr>
        <p:spPr>
          <a:xfrm>
            <a:off x="838200" y="1852258"/>
            <a:ext cx="10515600" cy="4351338"/>
          </a:xfrm>
          <a:effectLst>
            <a:glow rad="228600">
              <a:schemeClr val="accent1">
                <a:satMod val="175000"/>
                <a:alpha val="40000"/>
              </a:schemeClr>
            </a:glow>
          </a:effectLst>
        </p:spPr>
        <p:txBody>
          <a:bodyPr>
            <a:normAutofit lnSpcReduction="10000"/>
          </a:bodyPr>
          <a:lstStyle/>
          <a:p>
            <a:r>
              <a:rPr lang="en-US" b="1" dirty="0"/>
              <a:t>Name-Yajur Sharma</a:t>
            </a:r>
          </a:p>
          <a:p>
            <a:r>
              <a:rPr lang="en-US" b="1" dirty="0"/>
              <a:t>Roll-RK20UDA45</a:t>
            </a:r>
          </a:p>
          <a:p>
            <a:r>
              <a:rPr lang="en-US" b="1" dirty="0"/>
              <a:t>REG-12006672</a:t>
            </a:r>
          </a:p>
          <a:p>
            <a:r>
              <a:rPr lang="en-US" b="1" dirty="0"/>
              <a:t>GROUP-1</a:t>
            </a:r>
          </a:p>
          <a:p>
            <a:r>
              <a:rPr lang="en-US" b="1" dirty="0"/>
              <a:t>Project-Movie Booking Management System(Using HTML,CSS,JS)</a:t>
            </a:r>
          </a:p>
          <a:p>
            <a:r>
              <a:rPr lang="en-US" b="1" dirty="0"/>
              <a:t>Submitted To- Goutam Majumdar Sir</a:t>
            </a:r>
          </a:p>
          <a:p>
            <a:r>
              <a:rPr lang="en-US" b="1" dirty="0"/>
              <a:t>Date of Starting-15/04/21</a:t>
            </a:r>
          </a:p>
          <a:p>
            <a:r>
              <a:rPr lang="en-US" b="1" dirty="0"/>
              <a:t>Duration span-15/04/21 --- 23/05/21</a:t>
            </a:r>
          </a:p>
          <a:p>
            <a:r>
              <a:rPr lang="en-US" b="1" dirty="0"/>
              <a:t>Date of Submission-24/04/21</a:t>
            </a:r>
          </a:p>
          <a:p>
            <a:endParaRPr lang="en-US" dirty="0"/>
          </a:p>
          <a:p>
            <a:endParaRPr lang="en-IN" dirty="0"/>
          </a:p>
        </p:txBody>
      </p:sp>
    </p:spTree>
    <p:extLst>
      <p:ext uri="{BB962C8B-B14F-4D97-AF65-F5344CB8AC3E}">
        <p14:creationId xmlns:p14="http://schemas.microsoft.com/office/powerpoint/2010/main" val="25034844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C000">
            <a:alpha val="35000"/>
          </a:srgbClr>
        </a:solidFill>
        <a:effectLst/>
      </p:bgPr>
    </p:bg>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73EF2828-727B-45E1-BC6F-DF70CBDE56B8}"/>
              </a:ext>
            </a:extLst>
          </p:cNvPr>
          <p:cNvGraphicFramePr/>
          <p:nvPr>
            <p:extLst>
              <p:ext uri="{D42A27DB-BD31-4B8C-83A1-F6EECF244321}">
                <p14:modId xmlns:p14="http://schemas.microsoft.com/office/powerpoint/2010/main" val="2593637422"/>
              </p:ext>
            </p:extLst>
          </p:nvPr>
        </p:nvGraphicFramePr>
        <p:xfrm>
          <a:off x="0" y="0"/>
          <a:ext cx="1409700" cy="711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Content Placeholder 5">
            <a:extLst>
              <a:ext uri="{FF2B5EF4-FFF2-40B4-BE49-F238E27FC236}">
                <a16:creationId xmlns:a16="http://schemas.microsoft.com/office/drawing/2014/main" id="{53345162-319B-43BC-A6E4-575B666315D8}"/>
              </a:ext>
            </a:extLst>
          </p:cNvPr>
          <p:cNvPicPr>
            <a:picLocks noGrp="1" noChangeAspect="1"/>
          </p:cNvPicPr>
          <p:nvPr>
            <p:ph idx="1"/>
          </p:nvPr>
        </p:nvPicPr>
        <p:blipFill>
          <a:blip r:embed="rId7">
            <a:extLst>
              <a:ext uri="{28A0092B-C50C-407E-A947-70E740481C1C}">
                <a14:useLocalDpi xmlns:a14="http://schemas.microsoft.com/office/drawing/2010/main" val="0"/>
              </a:ext>
            </a:extLst>
          </a:blip>
          <a:stretch>
            <a:fillRect/>
          </a:stretch>
        </p:blipFill>
        <p:spPr>
          <a:xfrm>
            <a:off x="19050" y="711200"/>
            <a:ext cx="12172950" cy="6051550"/>
          </a:xfrm>
        </p:spPr>
      </p:pic>
    </p:spTree>
    <p:extLst>
      <p:ext uri="{BB962C8B-B14F-4D97-AF65-F5344CB8AC3E}">
        <p14:creationId xmlns:p14="http://schemas.microsoft.com/office/powerpoint/2010/main" val="27780809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C000">
            <a:alpha val="40000"/>
          </a:srgbClr>
        </a:solidFill>
        <a:effectLst/>
      </p:bgPr>
    </p:bg>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B7E55BE9-7EF8-4A08-A0A4-9B219CE8575F}"/>
              </a:ext>
            </a:extLst>
          </p:cNvPr>
          <p:cNvGraphicFramePr/>
          <p:nvPr>
            <p:extLst>
              <p:ext uri="{D42A27DB-BD31-4B8C-83A1-F6EECF244321}">
                <p14:modId xmlns:p14="http://schemas.microsoft.com/office/powerpoint/2010/main" val="3787056278"/>
              </p:ext>
            </p:extLst>
          </p:nvPr>
        </p:nvGraphicFramePr>
        <p:xfrm>
          <a:off x="0" y="84136"/>
          <a:ext cx="2000250" cy="9445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Content Placeholder 5">
            <a:extLst>
              <a:ext uri="{FF2B5EF4-FFF2-40B4-BE49-F238E27FC236}">
                <a16:creationId xmlns:a16="http://schemas.microsoft.com/office/drawing/2014/main" id="{72641761-B5A1-41C2-8991-4DD2CEDAA6A0}"/>
              </a:ext>
            </a:extLst>
          </p:cNvPr>
          <p:cNvPicPr>
            <a:picLocks noGrp="1" noChangeAspect="1"/>
          </p:cNvPicPr>
          <p:nvPr>
            <p:ph idx="1"/>
          </p:nvPr>
        </p:nvPicPr>
        <p:blipFill>
          <a:blip r:embed="rId7">
            <a:extLst>
              <a:ext uri="{28A0092B-C50C-407E-A947-70E740481C1C}">
                <a14:useLocalDpi xmlns:a14="http://schemas.microsoft.com/office/drawing/2010/main" val="0"/>
              </a:ext>
            </a:extLst>
          </a:blip>
          <a:stretch>
            <a:fillRect/>
          </a:stretch>
        </p:blipFill>
        <p:spPr>
          <a:xfrm>
            <a:off x="0" y="1028698"/>
            <a:ext cx="12192000" cy="5745165"/>
          </a:xfrm>
          <a:solidFill>
            <a:srgbClr val="FFC000"/>
          </a:solidFill>
        </p:spPr>
      </p:pic>
    </p:spTree>
    <p:extLst>
      <p:ext uri="{BB962C8B-B14F-4D97-AF65-F5344CB8AC3E}">
        <p14:creationId xmlns:p14="http://schemas.microsoft.com/office/powerpoint/2010/main" val="41489689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C000">
            <a:alpha val="38000"/>
          </a:srgbClr>
        </a:solidFill>
        <a:effectLst/>
      </p:bgPr>
    </p:bg>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24844250-FF60-4EBA-B755-BF86F7F8DE45}"/>
              </a:ext>
            </a:extLst>
          </p:cNvPr>
          <p:cNvGraphicFramePr/>
          <p:nvPr/>
        </p:nvGraphicFramePr>
        <p:xfrm>
          <a:off x="0" y="107951"/>
          <a:ext cx="2686050" cy="7302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Content Placeholder 5">
            <a:extLst>
              <a:ext uri="{FF2B5EF4-FFF2-40B4-BE49-F238E27FC236}">
                <a16:creationId xmlns:a16="http://schemas.microsoft.com/office/drawing/2014/main" id="{E544E778-3A6B-44F8-B04C-2E0E0802CF78}"/>
              </a:ext>
            </a:extLst>
          </p:cNvPr>
          <p:cNvPicPr>
            <a:picLocks noGrp="1" noChangeAspect="1"/>
          </p:cNvPicPr>
          <p:nvPr>
            <p:ph idx="1"/>
          </p:nvPr>
        </p:nvPicPr>
        <p:blipFill>
          <a:blip r:embed="rId7">
            <a:extLst>
              <a:ext uri="{28A0092B-C50C-407E-A947-70E740481C1C}">
                <a14:useLocalDpi xmlns:a14="http://schemas.microsoft.com/office/drawing/2010/main" val="0"/>
              </a:ext>
            </a:extLst>
          </a:blip>
          <a:stretch>
            <a:fillRect/>
          </a:stretch>
        </p:blipFill>
        <p:spPr>
          <a:xfrm>
            <a:off x="0" y="838200"/>
            <a:ext cx="12192000" cy="6019799"/>
          </a:xfrm>
        </p:spPr>
      </p:pic>
    </p:spTree>
    <p:extLst>
      <p:ext uri="{BB962C8B-B14F-4D97-AF65-F5344CB8AC3E}">
        <p14:creationId xmlns:p14="http://schemas.microsoft.com/office/powerpoint/2010/main" val="4878487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C000">
            <a:alpha val="43000"/>
          </a:srgbClr>
        </a:solidFill>
        <a:effectLst/>
      </p:bgPr>
    </p:bg>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7D648A86-74C8-44A6-BB1E-B13F8902635F}"/>
              </a:ext>
            </a:extLst>
          </p:cNvPr>
          <p:cNvGraphicFramePr/>
          <p:nvPr>
            <p:extLst>
              <p:ext uri="{D42A27DB-BD31-4B8C-83A1-F6EECF244321}">
                <p14:modId xmlns:p14="http://schemas.microsoft.com/office/powerpoint/2010/main" val="3445765115"/>
              </p:ext>
            </p:extLst>
          </p:nvPr>
        </p:nvGraphicFramePr>
        <p:xfrm>
          <a:off x="0" y="18255"/>
          <a:ext cx="3867150" cy="13255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Content Placeholder 5">
            <a:extLst>
              <a:ext uri="{FF2B5EF4-FFF2-40B4-BE49-F238E27FC236}">
                <a16:creationId xmlns:a16="http://schemas.microsoft.com/office/drawing/2014/main" id="{1B02795C-C1EF-4AA7-BF67-1AC29BC127AE}"/>
              </a:ext>
            </a:extLst>
          </p:cNvPr>
          <p:cNvPicPr>
            <a:picLocks noGrp="1" noChangeAspect="1"/>
          </p:cNvPicPr>
          <p:nvPr>
            <p:ph idx="1"/>
          </p:nvPr>
        </p:nvPicPr>
        <p:blipFill>
          <a:blip r:embed="rId7">
            <a:extLst>
              <a:ext uri="{28A0092B-C50C-407E-A947-70E740481C1C}">
                <a14:useLocalDpi xmlns:a14="http://schemas.microsoft.com/office/drawing/2010/main" val="0"/>
              </a:ext>
            </a:extLst>
          </a:blip>
          <a:stretch>
            <a:fillRect/>
          </a:stretch>
        </p:blipFill>
        <p:spPr>
          <a:xfrm>
            <a:off x="0" y="1343818"/>
            <a:ext cx="12192000" cy="5495927"/>
          </a:xfrm>
        </p:spPr>
      </p:pic>
    </p:spTree>
    <p:extLst>
      <p:ext uri="{BB962C8B-B14F-4D97-AF65-F5344CB8AC3E}">
        <p14:creationId xmlns:p14="http://schemas.microsoft.com/office/powerpoint/2010/main" val="36568052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C000">
            <a:alpha val="42000"/>
          </a:srgbClr>
        </a:solidFill>
        <a:effectLst/>
      </p:bgPr>
    </p:bg>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5434B149-2EDD-427D-BBC8-0EA27A689C84}"/>
              </a:ext>
            </a:extLst>
          </p:cNvPr>
          <p:cNvGraphicFramePr/>
          <p:nvPr>
            <p:extLst>
              <p:ext uri="{D42A27DB-BD31-4B8C-83A1-F6EECF244321}">
                <p14:modId xmlns:p14="http://schemas.microsoft.com/office/powerpoint/2010/main" val="705885056"/>
              </p:ext>
            </p:extLst>
          </p:nvPr>
        </p:nvGraphicFramePr>
        <p:xfrm>
          <a:off x="0" y="0"/>
          <a:ext cx="3876675" cy="9017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Content Placeholder 5">
            <a:extLst>
              <a:ext uri="{FF2B5EF4-FFF2-40B4-BE49-F238E27FC236}">
                <a16:creationId xmlns:a16="http://schemas.microsoft.com/office/drawing/2014/main" id="{3A058D36-BE39-4ACA-B2F6-404331A8C1D7}"/>
              </a:ext>
            </a:extLst>
          </p:cNvPr>
          <p:cNvPicPr>
            <a:picLocks noGrp="1" noChangeAspect="1"/>
          </p:cNvPicPr>
          <p:nvPr>
            <p:ph idx="1"/>
          </p:nvPr>
        </p:nvPicPr>
        <p:blipFill>
          <a:blip r:embed="rId7">
            <a:extLst>
              <a:ext uri="{28A0092B-C50C-407E-A947-70E740481C1C}">
                <a14:useLocalDpi xmlns:a14="http://schemas.microsoft.com/office/drawing/2010/main" val="0"/>
              </a:ext>
            </a:extLst>
          </a:blip>
          <a:stretch>
            <a:fillRect/>
          </a:stretch>
        </p:blipFill>
        <p:spPr>
          <a:xfrm>
            <a:off x="0" y="901700"/>
            <a:ext cx="12192000" cy="5956300"/>
          </a:xfrm>
        </p:spPr>
      </p:pic>
    </p:spTree>
    <p:extLst>
      <p:ext uri="{BB962C8B-B14F-4D97-AF65-F5344CB8AC3E}">
        <p14:creationId xmlns:p14="http://schemas.microsoft.com/office/powerpoint/2010/main" val="14433909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C000">
            <a:alpha val="47000"/>
          </a:srgbClr>
        </a:solidFill>
        <a:effectLst/>
      </p:bgPr>
    </p:bg>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FCBFD851-A771-42FA-9E4E-F0D333A9901F}"/>
              </a:ext>
            </a:extLst>
          </p:cNvPr>
          <p:cNvGraphicFramePr/>
          <p:nvPr>
            <p:extLst>
              <p:ext uri="{D42A27DB-BD31-4B8C-83A1-F6EECF244321}">
                <p14:modId xmlns:p14="http://schemas.microsoft.com/office/powerpoint/2010/main" val="1767024530"/>
              </p:ext>
            </p:extLst>
          </p:nvPr>
        </p:nvGraphicFramePr>
        <p:xfrm>
          <a:off x="0" y="0"/>
          <a:ext cx="3743325" cy="8255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Content Placeholder 5">
            <a:extLst>
              <a:ext uri="{FF2B5EF4-FFF2-40B4-BE49-F238E27FC236}">
                <a16:creationId xmlns:a16="http://schemas.microsoft.com/office/drawing/2014/main" id="{C3A0A5C6-8379-4587-BDDA-9DA8F6D9C10E}"/>
              </a:ext>
            </a:extLst>
          </p:cNvPr>
          <p:cNvPicPr>
            <a:picLocks noGrp="1" noChangeAspect="1"/>
          </p:cNvPicPr>
          <p:nvPr>
            <p:ph idx="1"/>
          </p:nvPr>
        </p:nvPicPr>
        <p:blipFill>
          <a:blip r:embed="rId7">
            <a:extLst>
              <a:ext uri="{28A0092B-C50C-407E-A947-70E740481C1C}">
                <a14:useLocalDpi xmlns:a14="http://schemas.microsoft.com/office/drawing/2010/main" val="0"/>
              </a:ext>
            </a:extLst>
          </a:blip>
          <a:stretch>
            <a:fillRect/>
          </a:stretch>
        </p:blipFill>
        <p:spPr>
          <a:xfrm>
            <a:off x="0" y="794360"/>
            <a:ext cx="12191999" cy="6063640"/>
          </a:xfrm>
        </p:spPr>
      </p:pic>
    </p:spTree>
    <p:extLst>
      <p:ext uri="{BB962C8B-B14F-4D97-AF65-F5344CB8AC3E}">
        <p14:creationId xmlns:p14="http://schemas.microsoft.com/office/powerpoint/2010/main" val="7427644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C000">
            <a:alpha val="32000"/>
          </a:srgbClr>
        </a:solidFill>
        <a:effectLst/>
      </p:bgPr>
    </p:bg>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534DE689-384A-4279-8A0B-91D744C860BC}"/>
              </a:ext>
            </a:extLst>
          </p:cNvPr>
          <p:cNvGraphicFramePr/>
          <p:nvPr>
            <p:extLst>
              <p:ext uri="{D42A27DB-BD31-4B8C-83A1-F6EECF244321}">
                <p14:modId xmlns:p14="http://schemas.microsoft.com/office/powerpoint/2010/main" val="1634292601"/>
              </p:ext>
            </p:extLst>
          </p:nvPr>
        </p:nvGraphicFramePr>
        <p:xfrm>
          <a:off x="0" y="-149224"/>
          <a:ext cx="2105025" cy="9874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Content Placeholder 5">
            <a:extLst>
              <a:ext uri="{FF2B5EF4-FFF2-40B4-BE49-F238E27FC236}">
                <a16:creationId xmlns:a16="http://schemas.microsoft.com/office/drawing/2014/main" id="{39D9FED7-9252-4A47-B99D-9BEA0F9B03DC}"/>
              </a:ext>
            </a:extLst>
          </p:cNvPr>
          <p:cNvPicPr>
            <a:picLocks noGrp="1" noChangeAspect="1"/>
          </p:cNvPicPr>
          <p:nvPr>
            <p:ph idx="1"/>
          </p:nvPr>
        </p:nvPicPr>
        <p:blipFill>
          <a:blip r:embed="rId7">
            <a:extLst>
              <a:ext uri="{28A0092B-C50C-407E-A947-70E740481C1C}">
                <a14:useLocalDpi xmlns:a14="http://schemas.microsoft.com/office/drawing/2010/main" val="0"/>
              </a:ext>
            </a:extLst>
          </a:blip>
          <a:stretch>
            <a:fillRect/>
          </a:stretch>
        </p:blipFill>
        <p:spPr>
          <a:xfrm>
            <a:off x="0" y="676276"/>
            <a:ext cx="12192000" cy="6181724"/>
          </a:xfrm>
        </p:spPr>
      </p:pic>
    </p:spTree>
    <p:extLst>
      <p:ext uri="{BB962C8B-B14F-4D97-AF65-F5344CB8AC3E}">
        <p14:creationId xmlns:p14="http://schemas.microsoft.com/office/powerpoint/2010/main" val="15339312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C000">
            <a:alpha val="39000"/>
          </a:srgbClr>
        </a:solidFill>
        <a:effectLst/>
      </p:bgPr>
    </p:bg>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1411C9AB-2262-4294-8ECF-3AFC128C0D31}"/>
              </a:ext>
            </a:extLst>
          </p:cNvPr>
          <p:cNvGraphicFramePr/>
          <p:nvPr>
            <p:extLst>
              <p:ext uri="{D42A27DB-BD31-4B8C-83A1-F6EECF244321}">
                <p14:modId xmlns:p14="http://schemas.microsoft.com/office/powerpoint/2010/main" val="1217396495"/>
              </p:ext>
            </p:extLst>
          </p:nvPr>
        </p:nvGraphicFramePr>
        <p:xfrm>
          <a:off x="0" y="0"/>
          <a:ext cx="3762375" cy="8921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Content Placeholder 5">
            <a:extLst>
              <a:ext uri="{FF2B5EF4-FFF2-40B4-BE49-F238E27FC236}">
                <a16:creationId xmlns:a16="http://schemas.microsoft.com/office/drawing/2014/main" id="{55DD03CD-9640-416B-941D-B133248A71A2}"/>
              </a:ext>
            </a:extLst>
          </p:cNvPr>
          <p:cNvPicPr>
            <a:picLocks noGrp="1" noChangeAspect="1"/>
          </p:cNvPicPr>
          <p:nvPr>
            <p:ph idx="1"/>
          </p:nvPr>
        </p:nvPicPr>
        <p:blipFill>
          <a:blip r:embed="rId7">
            <a:extLst>
              <a:ext uri="{28A0092B-C50C-407E-A947-70E740481C1C}">
                <a14:useLocalDpi xmlns:a14="http://schemas.microsoft.com/office/drawing/2010/main" val="0"/>
              </a:ext>
            </a:extLst>
          </a:blip>
          <a:stretch>
            <a:fillRect/>
          </a:stretch>
        </p:blipFill>
        <p:spPr>
          <a:xfrm>
            <a:off x="66674" y="892175"/>
            <a:ext cx="12125326" cy="5965825"/>
          </a:xfrm>
        </p:spPr>
      </p:pic>
    </p:spTree>
    <p:extLst>
      <p:ext uri="{BB962C8B-B14F-4D97-AF65-F5344CB8AC3E}">
        <p14:creationId xmlns:p14="http://schemas.microsoft.com/office/powerpoint/2010/main" val="35410685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4">
            <a:lumMod val="60000"/>
            <a:lumOff val="40000"/>
          </a:schemeClr>
        </a:solidFill>
        <a:effectLst/>
      </p:bgPr>
    </p:bg>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9C23AE7B-C2F8-40CC-A588-75966CE7E4E6}"/>
              </a:ext>
            </a:extLst>
          </p:cNvPr>
          <p:cNvGraphicFramePr/>
          <p:nvPr>
            <p:extLst>
              <p:ext uri="{D42A27DB-BD31-4B8C-83A1-F6EECF244321}">
                <p14:modId xmlns:p14="http://schemas.microsoft.com/office/powerpoint/2010/main" val="2960534553"/>
              </p:ext>
            </p:extLst>
          </p:nvPr>
        </p:nvGraphicFramePr>
        <p:xfrm>
          <a:off x="0" y="0"/>
          <a:ext cx="3924300" cy="8159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Content Placeholder 5">
            <a:extLst>
              <a:ext uri="{FF2B5EF4-FFF2-40B4-BE49-F238E27FC236}">
                <a16:creationId xmlns:a16="http://schemas.microsoft.com/office/drawing/2014/main" id="{5A57EB1F-4D9B-437D-9265-2DCCE68C854D}"/>
              </a:ext>
            </a:extLst>
          </p:cNvPr>
          <p:cNvPicPr>
            <a:picLocks noGrp="1" noChangeAspect="1"/>
          </p:cNvPicPr>
          <p:nvPr>
            <p:ph idx="1"/>
          </p:nvPr>
        </p:nvPicPr>
        <p:blipFill>
          <a:blip r:embed="rId7">
            <a:extLst>
              <a:ext uri="{BEBA8EAE-BF5A-486C-A8C5-ECC9F3942E4B}">
                <a14:imgProps xmlns:a14="http://schemas.microsoft.com/office/drawing/2010/main">
                  <a14:imgLayer r:embed="rId8">
                    <a14:imgEffect>
                      <a14:saturation sat="139000"/>
                    </a14:imgEffect>
                  </a14:imgLayer>
                </a14:imgProps>
              </a:ext>
              <a:ext uri="{28A0092B-C50C-407E-A947-70E740481C1C}">
                <a14:useLocalDpi xmlns:a14="http://schemas.microsoft.com/office/drawing/2010/main" val="0"/>
              </a:ext>
            </a:extLst>
          </a:blip>
          <a:stretch>
            <a:fillRect/>
          </a:stretch>
        </p:blipFill>
        <p:spPr>
          <a:xfrm>
            <a:off x="0" y="815976"/>
            <a:ext cx="12192000" cy="6042024"/>
          </a:xfrm>
          <a:scene3d>
            <a:camera prst="orthographicFront"/>
            <a:lightRig rig="threePt" dir="t"/>
          </a:scene3d>
          <a:sp3d>
            <a:bevelT prst="angle"/>
          </a:sp3d>
        </p:spPr>
      </p:pic>
    </p:spTree>
    <p:extLst>
      <p:ext uri="{BB962C8B-B14F-4D97-AF65-F5344CB8AC3E}">
        <p14:creationId xmlns:p14="http://schemas.microsoft.com/office/powerpoint/2010/main" val="5711846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accent4">
            <a:lumMod val="40000"/>
            <a:lumOff val="60000"/>
          </a:schemeClr>
        </a:solidFill>
        <a:effectLst/>
      </p:bgPr>
    </p:bg>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EA1E8F19-CEF2-4D04-B52C-2E5B4A4EFC24}"/>
              </a:ext>
            </a:extLst>
          </p:cNvPr>
          <p:cNvGraphicFramePr/>
          <p:nvPr>
            <p:extLst>
              <p:ext uri="{D42A27DB-BD31-4B8C-83A1-F6EECF244321}">
                <p14:modId xmlns:p14="http://schemas.microsoft.com/office/powerpoint/2010/main" val="3786041631"/>
              </p:ext>
            </p:extLst>
          </p:nvPr>
        </p:nvGraphicFramePr>
        <p:xfrm>
          <a:off x="0" y="0"/>
          <a:ext cx="3857625" cy="939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Content Placeholder 5">
            <a:extLst>
              <a:ext uri="{FF2B5EF4-FFF2-40B4-BE49-F238E27FC236}">
                <a16:creationId xmlns:a16="http://schemas.microsoft.com/office/drawing/2014/main" id="{7D79278A-A8DA-4C30-81CE-4751F5785A1E}"/>
              </a:ext>
            </a:extLst>
          </p:cNvPr>
          <p:cNvPicPr>
            <a:picLocks noGrp="1" noChangeAspect="1"/>
          </p:cNvPicPr>
          <p:nvPr>
            <p:ph idx="1"/>
          </p:nvPr>
        </p:nvPicPr>
        <p:blipFill>
          <a:blip r:embed="rId7">
            <a:extLst>
              <a:ext uri="{28A0092B-C50C-407E-A947-70E740481C1C}">
                <a14:useLocalDpi xmlns:a14="http://schemas.microsoft.com/office/drawing/2010/main" val="0"/>
              </a:ext>
            </a:extLst>
          </a:blip>
          <a:stretch>
            <a:fillRect/>
          </a:stretch>
        </p:blipFill>
        <p:spPr>
          <a:xfrm>
            <a:off x="0" y="939800"/>
            <a:ext cx="12192000" cy="5918199"/>
          </a:xfrm>
        </p:spPr>
      </p:pic>
    </p:spTree>
    <p:extLst>
      <p:ext uri="{BB962C8B-B14F-4D97-AF65-F5344CB8AC3E}">
        <p14:creationId xmlns:p14="http://schemas.microsoft.com/office/powerpoint/2010/main" val="23961491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76977CC-6992-42A7-AF90-EBDC2EF19290}"/>
              </a:ext>
            </a:extLst>
          </p:cNvPr>
          <p:cNvSpPr>
            <a:spLocks noGrp="1"/>
          </p:cNvSpPr>
          <p:nvPr>
            <p:ph type="title"/>
          </p:nvPr>
        </p:nvSpPr>
        <p:spPr>
          <a:xfrm>
            <a:off x="363638" y="145206"/>
            <a:ext cx="10515600" cy="1325563"/>
          </a:xfrm>
        </p:spPr>
        <p:txBody>
          <a:bodyPr>
            <a:scene3d>
              <a:camera prst="orthographicFront"/>
              <a:lightRig rig="threePt" dir="t"/>
            </a:scene3d>
            <a:sp3d extrusionH="57150" contourW="12700">
              <a:bevelT w="57150" h="38100" prst="hardEdge"/>
              <a:bevelB w="38100" h="38100" prst="angle"/>
              <a:extrusionClr>
                <a:srgbClr val="FF0000"/>
              </a:extrusionClr>
              <a:contourClr>
                <a:srgbClr val="FF0000"/>
              </a:contourClr>
            </a:sp3d>
          </a:bodyPr>
          <a:lstStyle/>
          <a:p>
            <a:r>
              <a:rPr lang="en-US" dirty="0">
                <a:effectLst>
                  <a:glow rad="228600">
                    <a:schemeClr val="accent2">
                      <a:satMod val="175000"/>
                      <a:alpha val="40000"/>
                    </a:schemeClr>
                  </a:glow>
                </a:effectLst>
              </a:rPr>
              <a:t>Overview-</a:t>
            </a:r>
            <a:endParaRPr lang="en-IN" dirty="0">
              <a:effectLst>
                <a:glow rad="228600">
                  <a:schemeClr val="accent2">
                    <a:satMod val="175000"/>
                    <a:alpha val="40000"/>
                  </a:schemeClr>
                </a:glow>
              </a:effectLst>
            </a:endParaRPr>
          </a:p>
        </p:txBody>
      </p:sp>
      <p:sp>
        <p:nvSpPr>
          <p:cNvPr id="3" name="Content Placeholder 2">
            <a:extLst>
              <a:ext uri="{FF2B5EF4-FFF2-40B4-BE49-F238E27FC236}">
                <a16:creationId xmlns:a16="http://schemas.microsoft.com/office/drawing/2014/main" id="{771D58E5-74B6-481F-924A-DCB41F48BC8A}"/>
              </a:ext>
            </a:extLst>
          </p:cNvPr>
          <p:cNvSpPr>
            <a:spLocks noGrp="1"/>
          </p:cNvSpPr>
          <p:nvPr>
            <p:ph idx="4294967295"/>
          </p:nvPr>
        </p:nvSpPr>
        <p:spPr>
          <a:xfrm>
            <a:off x="0" y="1631950"/>
            <a:ext cx="12192000" cy="5226050"/>
          </a:xfrm>
        </p:spPr>
        <p:txBody>
          <a:bodyPr>
            <a:normAutofit lnSpcReduction="10000"/>
          </a:bodyPr>
          <a:lstStyle/>
          <a:p>
            <a:r>
              <a:rPr lang="en-US" b="1" u="none" strike="noStrike" baseline="0" dirty="0">
                <a:solidFill>
                  <a:srgbClr val="000000"/>
                </a:solidFill>
                <a:latin typeface="Barlow Condensed Medium" panose="00000606000000000000" pitchFamily="2" charset="0"/>
              </a:rPr>
              <a:t>The project objective is to book cinema tickets in online. The Ticket Reservation System is an Internet based application that can be accessed throughout the Net and can be accessed by anyone who has a net connection. This application will reserve the tickets. This online ticket reservation system provides a website for a cinema hall where any user of internet can access it. User is required to login to the system and needs a credit card for booking the tickets. Tickets can be collected at the counter and Watching movies with family and friends in theatres is one of the best medium of entertainment after having a hectic schedule. But all this excitement vanishes after standing in hours in long queues to get tickets booked. The website provides complete information regarding currently running movies on all the screens with details of show timings, available seats. Ticket reservations are done using credit card and can be cancelled if needed. Our online tickets reservation system is one of the best opportunities for those who cannot afford enough time to get their tickets reserved standing in long queues. People can book tickets online at any time of day or night. Our reservation system also provides option to cancel the tickets which are reserved previously</a:t>
            </a:r>
            <a:r>
              <a:rPr lang="en-US" sz="1800" b="0" i="1" u="none" strike="noStrike" baseline="0" dirty="0">
                <a:solidFill>
                  <a:srgbClr val="000000"/>
                </a:solidFill>
                <a:latin typeface="Cambria" panose="02040503050406030204" pitchFamily="18" charset="0"/>
              </a:rPr>
              <a:t>. </a:t>
            </a:r>
            <a:endParaRPr lang="en-IN" sz="2000" dirty="0"/>
          </a:p>
        </p:txBody>
      </p:sp>
    </p:spTree>
    <p:extLst>
      <p:ext uri="{BB962C8B-B14F-4D97-AF65-F5344CB8AC3E}">
        <p14:creationId xmlns:p14="http://schemas.microsoft.com/office/powerpoint/2010/main" val="7634619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accent4">
            <a:lumMod val="40000"/>
            <a:lumOff val="60000"/>
          </a:schemeClr>
        </a:solidFill>
        <a:effectLst/>
      </p:bgPr>
    </p:bg>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CA2EBA0E-0950-4E92-8E70-D56F51A485F4}"/>
              </a:ext>
            </a:extLst>
          </p:cNvPr>
          <p:cNvGraphicFramePr/>
          <p:nvPr>
            <p:extLst>
              <p:ext uri="{D42A27DB-BD31-4B8C-83A1-F6EECF244321}">
                <p14:modId xmlns:p14="http://schemas.microsoft.com/office/powerpoint/2010/main" val="1236861195"/>
              </p:ext>
            </p:extLst>
          </p:nvPr>
        </p:nvGraphicFramePr>
        <p:xfrm>
          <a:off x="0" y="0"/>
          <a:ext cx="4152900" cy="7302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Content Placeholder 5">
            <a:extLst>
              <a:ext uri="{FF2B5EF4-FFF2-40B4-BE49-F238E27FC236}">
                <a16:creationId xmlns:a16="http://schemas.microsoft.com/office/drawing/2014/main" id="{31A39812-D24E-4E29-9B4C-2340F502C910}"/>
              </a:ext>
            </a:extLst>
          </p:cNvPr>
          <p:cNvPicPr>
            <a:picLocks noGrp="1" noChangeAspect="1"/>
          </p:cNvPicPr>
          <p:nvPr>
            <p:ph idx="1"/>
          </p:nvPr>
        </p:nvPicPr>
        <p:blipFill>
          <a:blip r:embed="rId7">
            <a:extLst>
              <a:ext uri="{28A0092B-C50C-407E-A947-70E740481C1C}">
                <a14:useLocalDpi xmlns:a14="http://schemas.microsoft.com/office/drawing/2010/main" val="0"/>
              </a:ext>
            </a:extLst>
          </a:blip>
          <a:stretch>
            <a:fillRect/>
          </a:stretch>
        </p:blipFill>
        <p:spPr>
          <a:xfrm>
            <a:off x="0" y="724694"/>
            <a:ext cx="12192000" cy="6133306"/>
          </a:xfrm>
        </p:spPr>
      </p:pic>
    </p:spTree>
    <p:extLst>
      <p:ext uri="{BB962C8B-B14F-4D97-AF65-F5344CB8AC3E}">
        <p14:creationId xmlns:p14="http://schemas.microsoft.com/office/powerpoint/2010/main" val="10991444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accent4">
            <a:lumMod val="40000"/>
            <a:lumOff val="60000"/>
          </a:schemeClr>
        </a:solidFill>
        <a:effectLst/>
      </p:bgPr>
    </p:bg>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289303D9-B9B1-4916-92AD-FE4277C78FC0}"/>
              </a:ext>
            </a:extLst>
          </p:cNvPr>
          <p:cNvGraphicFramePr/>
          <p:nvPr>
            <p:extLst>
              <p:ext uri="{D42A27DB-BD31-4B8C-83A1-F6EECF244321}">
                <p14:modId xmlns:p14="http://schemas.microsoft.com/office/powerpoint/2010/main" val="3930210102"/>
              </p:ext>
            </p:extLst>
          </p:nvPr>
        </p:nvGraphicFramePr>
        <p:xfrm>
          <a:off x="0" y="0"/>
          <a:ext cx="3771900" cy="8159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Content Placeholder 5">
            <a:extLst>
              <a:ext uri="{FF2B5EF4-FFF2-40B4-BE49-F238E27FC236}">
                <a16:creationId xmlns:a16="http://schemas.microsoft.com/office/drawing/2014/main" id="{9F6F9753-45DA-49D4-9788-3F41F828FC39}"/>
              </a:ext>
            </a:extLst>
          </p:cNvPr>
          <p:cNvPicPr>
            <a:picLocks noGrp="1" noChangeAspect="1"/>
          </p:cNvPicPr>
          <p:nvPr>
            <p:ph idx="1"/>
          </p:nvPr>
        </p:nvPicPr>
        <p:blipFill>
          <a:blip r:embed="rId7">
            <a:extLst>
              <a:ext uri="{28A0092B-C50C-407E-A947-70E740481C1C}">
                <a14:useLocalDpi xmlns:a14="http://schemas.microsoft.com/office/drawing/2010/main" val="0"/>
              </a:ext>
            </a:extLst>
          </a:blip>
          <a:stretch>
            <a:fillRect/>
          </a:stretch>
        </p:blipFill>
        <p:spPr>
          <a:xfrm>
            <a:off x="0" y="731044"/>
            <a:ext cx="12192000" cy="6126956"/>
          </a:xfrm>
          <a:solidFill>
            <a:schemeClr val="accent4">
              <a:lumMod val="40000"/>
              <a:lumOff val="60000"/>
            </a:schemeClr>
          </a:solidFill>
        </p:spPr>
      </p:pic>
    </p:spTree>
    <p:extLst>
      <p:ext uri="{BB962C8B-B14F-4D97-AF65-F5344CB8AC3E}">
        <p14:creationId xmlns:p14="http://schemas.microsoft.com/office/powerpoint/2010/main" val="20338652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accent4">
            <a:lumMod val="40000"/>
            <a:lumOff val="60000"/>
          </a:schemeClr>
        </a:solidFill>
        <a:effectLst/>
      </p:bgPr>
    </p:bg>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82153A16-1F30-4A04-BA05-93BFC41BA0E6}"/>
              </a:ext>
            </a:extLst>
          </p:cNvPr>
          <p:cNvGraphicFramePr/>
          <p:nvPr>
            <p:extLst>
              <p:ext uri="{D42A27DB-BD31-4B8C-83A1-F6EECF244321}">
                <p14:modId xmlns:p14="http://schemas.microsoft.com/office/powerpoint/2010/main" val="560428974"/>
              </p:ext>
            </p:extLst>
          </p:nvPr>
        </p:nvGraphicFramePr>
        <p:xfrm>
          <a:off x="0" y="0"/>
          <a:ext cx="3743325" cy="8445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Content Placeholder 5">
            <a:extLst>
              <a:ext uri="{FF2B5EF4-FFF2-40B4-BE49-F238E27FC236}">
                <a16:creationId xmlns:a16="http://schemas.microsoft.com/office/drawing/2014/main" id="{8E1990F2-A522-49C1-9441-DFC008A31CC7}"/>
              </a:ext>
            </a:extLst>
          </p:cNvPr>
          <p:cNvPicPr>
            <a:picLocks noGrp="1" noChangeAspect="1"/>
          </p:cNvPicPr>
          <p:nvPr>
            <p:ph idx="1"/>
          </p:nvPr>
        </p:nvPicPr>
        <p:blipFill>
          <a:blip r:embed="rId7">
            <a:extLst>
              <a:ext uri="{28A0092B-C50C-407E-A947-70E740481C1C}">
                <a14:useLocalDpi xmlns:a14="http://schemas.microsoft.com/office/drawing/2010/main" val="0"/>
              </a:ext>
            </a:extLst>
          </a:blip>
          <a:stretch>
            <a:fillRect/>
          </a:stretch>
        </p:blipFill>
        <p:spPr>
          <a:xfrm>
            <a:off x="0" y="737394"/>
            <a:ext cx="12192000" cy="6120606"/>
          </a:xfrm>
        </p:spPr>
      </p:pic>
    </p:spTree>
    <p:extLst>
      <p:ext uri="{BB962C8B-B14F-4D97-AF65-F5344CB8AC3E}">
        <p14:creationId xmlns:p14="http://schemas.microsoft.com/office/powerpoint/2010/main" val="969471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accent4">
            <a:lumMod val="60000"/>
            <a:lumOff val="40000"/>
          </a:schemeClr>
        </a:solidFill>
        <a:effectLst/>
      </p:bgPr>
    </p:bg>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BEE005A9-3B60-42CF-942D-4FBB1E1F78A4}"/>
              </a:ext>
            </a:extLst>
          </p:cNvPr>
          <p:cNvGraphicFramePr/>
          <p:nvPr>
            <p:extLst>
              <p:ext uri="{D42A27DB-BD31-4B8C-83A1-F6EECF244321}">
                <p14:modId xmlns:p14="http://schemas.microsoft.com/office/powerpoint/2010/main" val="1644298564"/>
              </p:ext>
            </p:extLst>
          </p:nvPr>
        </p:nvGraphicFramePr>
        <p:xfrm>
          <a:off x="838200" y="365126"/>
          <a:ext cx="3790950" cy="11779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Content Placeholder 5">
            <a:extLst>
              <a:ext uri="{FF2B5EF4-FFF2-40B4-BE49-F238E27FC236}">
                <a16:creationId xmlns:a16="http://schemas.microsoft.com/office/drawing/2014/main" id="{A0B3FEDF-1347-43B4-A8A5-FCCC9E8ABBE8}"/>
              </a:ext>
            </a:extLst>
          </p:cNvPr>
          <p:cNvPicPr>
            <a:picLocks noGrp="1" noChangeAspect="1"/>
          </p:cNvPicPr>
          <p:nvPr>
            <p:ph idx="1"/>
          </p:nvPr>
        </p:nvPicPr>
        <p:blipFill>
          <a:blip r:embed="rId7">
            <a:extLst>
              <a:ext uri="{28A0092B-C50C-407E-A947-70E740481C1C}">
                <a14:useLocalDpi xmlns:a14="http://schemas.microsoft.com/office/drawing/2010/main" val="0"/>
              </a:ext>
            </a:extLst>
          </a:blip>
          <a:stretch>
            <a:fillRect/>
          </a:stretch>
        </p:blipFill>
        <p:spPr>
          <a:xfrm>
            <a:off x="0" y="1543050"/>
            <a:ext cx="12192000" cy="5314950"/>
          </a:xfrm>
        </p:spPr>
      </p:pic>
    </p:spTree>
    <p:extLst>
      <p:ext uri="{BB962C8B-B14F-4D97-AF65-F5344CB8AC3E}">
        <p14:creationId xmlns:p14="http://schemas.microsoft.com/office/powerpoint/2010/main" val="20853923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accent4">
            <a:lumMod val="40000"/>
            <a:lumOff val="60000"/>
          </a:schemeClr>
        </a:solidFill>
        <a:effectLst/>
      </p:bgPr>
    </p:bg>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9B1384F6-03DB-4240-915C-EAADFF8BFD10}"/>
              </a:ext>
            </a:extLst>
          </p:cNvPr>
          <p:cNvGraphicFramePr/>
          <p:nvPr>
            <p:extLst>
              <p:ext uri="{D42A27DB-BD31-4B8C-83A1-F6EECF244321}">
                <p14:modId xmlns:p14="http://schemas.microsoft.com/office/powerpoint/2010/main" val="3903772199"/>
              </p:ext>
            </p:extLst>
          </p:nvPr>
        </p:nvGraphicFramePr>
        <p:xfrm>
          <a:off x="0" y="0"/>
          <a:ext cx="3962400" cy="9302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Content Placeholder 5">
            <a:extLst>
              <a:ext uri="{FF2B5EF4-FFF2-40B4-BE49-F238E27FC236}">
                <a16:creationId xmlns:a16="http://schemas.microsoft.com/office/drawing/2014/main" id="{96560084-60F7-464D-8D92-55CE7BF27AF9}"/>
              </a:ext>
            </a:extLst>
          </p:cNvPr>
          <p:cNvPicPr>
            <a:picLocks noGrp="1" noChangeAspect="1"/>
          </p:cNvPicPr>
          <p:nvPr>
            <p:ph idx="1"/>
          </p:nvPr>
        </p:nvPicPr>
        <p:blipFill>
          <a:blip r:embed="rId7">
            <a:extLst>
              <a:ext uri="{28A0092B-C50C-407E-A947-70E740481C1C}">
                <a14:useLocalDpi xmlns:a14="http://schemas.microsoft.com/office/drawing/2010/main" val="0"/>
              </a:ext>
            </a:extLst>
          </a:blip>
          <a:stretch>
            <a:fillRect/>
          </a:stretch>
        </p:blipFill>
        <p:spPr>
          <a:xfrm>
            <a:off x="0" y="930275"/>
            <a:ext cx="12192000" cy="5927725"/>
          </a:xfrm>
        </p:spPr>
      </p:pic>
    </p:spTree>
    <p:extLst>
      <p:ext uri="{BB962C8B-B14F-4D97-AF65-F5344CB8AC3E}">
        <p14:creationId xmlns:p14="http://schemas.microsoft.com/office/powerpoint/2010/main" val="28773285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accent4">
            <a:lumMod val="40000"/>
            <a:lumOff val="60000"/>
          </a:schemeClr>
        </a:solidFill>
        <a:effectLst/>
      </p:bgPr>
    </p:bg>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D1358739-3C68-4AB7-8C5D-688E6915509C}"/>
              </a:ext>
            </a:extLst>
          </p:cNvPr>
          <p:cNvGraphicFramePr/>
          <p:nvPr>
            <p:extLst>
              <p:ext uri="{D42A27DB-BD31-4B8C-83A1-F6EECF244321}">
                <p14:modId xmlns:p14="http://schemas.microsoft.com/office/powerpoint/2010/main" val="2182251872"/>
              </p:ext>
            </p:extLst>
          </p:nvPr>
        </p:nvGraphicFramePr>
        <p:xfrm>
          <a:off x="0" y="0"/>
          <a:ext cx="4010025" cy="8445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Content Placeholder 5">
            <a:extLst>
              <a:ext uri="{FF2B5EF4-FFF2-40B4-BE49-F238E27FC236}">
                <a16:creationId xmlns:a16="http://schemas.microsoft.com/office/drawing/2014/main" id="{9CDE6DC7-2B3A-4280-A771-69BC1024537C}"/>
              </a:ext>
            </a:extLst>
          </p:cNvPr>
          <p:cNvPicPr>
            <a:picLocks noGrp="1" noChangeAspect="1"/>
          </p:cNvPicPr>
          <p:nvPr>
            <p:ph idx="1"/>
          </p:nvPr>
        </p:nvPicPr>
        <p:blipFill>
          <a:blip r:embed="rId7">
            <a:extLst>
              <a:ext uri="{28A0092B-C50C-407E-A947-70E740481C1C}">
                <a14:useLocalDpi xmlns:a14="http://schemas.microsoft.com/office/drawing/2010/main" val="0"/>
              </a:ext>
            </a:extLst>
          </a:blip>
          <a:stretch>
            <a:fillRect/>
          </a:stretch>
        </p:blipFill>
        <p:spPr>
          <a:xfrm>
            <a:off x="0" y="844550"/>
            <a:ext cx="12192000" cy="6013450"/>
          </a:xfrm>
        </p:spPr>
      </p:pic>
    </p:spTree>
    <p:extLst>
      <p:ext uri="{BB962C8B-B14F-4D97-AF65-F5344CB8AC3E}">
        <p14:creationId xmlns:p14="http://schemas.microsoft.com/office/powerpoint/2010/main" val="9740343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accent4">
            <a:lumMod val="40000"/>
            <a:lumOff val="60000"/>
          </a:schemeClr>
        </a:solidFill>
        <a:effectLst/>
      </p:bgPr>
    </p:bg>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96F637EB-4723-48DB-9C3B-413FB8EB28DE}"/>
              </a:ext>
            </a:extLst>
          </p:cNvPr>
          <p:cNvGraphicFramePr/>
          <p:nvPr>
            <p:extLst>
              <p:ext uri="{D42A27DB-BD31-4B8C-83A1-F6EECF244321}">
                <p14:modId xmlns:p14="http://schemas.microsoft.com/office/powerpoint/2010/main" val="3818137250"/>
              </p:ext>
            </p:extLst>
          </p:nvPr>
        </p:nvGraphicFramePr>
        <p:xfrm>
          <a:off x="0" y="0"/>
          <a:ext cx="3905250" cy="8445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Content Placeholder 5">
            <a:extLst>
              <a:ext uri="{FF2B5EF4-FFF2-40B4-BE49-F238E27FC236}">
                <a16:creationId xmlns:a16="http://schemas.microsoft.com/office/drawing/2014/main" id="{F390B666-3DE9-41B4-AFA0-A26F9EF14CA4}"/>
              </a:ext>
            </a:extLst>
          </p:cNvPr>
          <p:cNvPicPr>
            <a:picLocks noGrp="1" noChangeAspect="1"/>
          </p:cNvPicPr>
          <p:nvPr>
            <p:ph idx="1"/>
          </p:nvPr>
        </p:nvPicPr>
        <p:blipFill>
          <a:blip r:embed="rId7">
            <a:extLst>
              <a:ext uri="{28A0092B-C50C-407E-A947-70E740481C1C}">
                <a14:useLocalDpi xmlns:a14="http://schemas.microsoft.com/office/drawing/2010/main" val="0"/>
              </a:ext>
            </a:extLst>
          </a:blip>
          <a:stretch>
            <a:fillRect/>
          </a:stretch>
        </p:blipFill>
        <p:spPr>
          <a:xfrm>
            <a:off x="0" y="844550"/>
            <a:ext cx="12192000" cy="6013450"/>
          </a:xfrm>
        </p:spPr>
      </p:pic>
    </p:spTree>
    <p:extLst>
      <p:ext uri="{BB962C8B-B14F-4D97-AF65-F5344CB8AC3E}">
        <p14:creationId xmlns:p14="http://schemas.microsoft.com/office/powerpoint/2010/main" val="32859443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accent4">
            <a:lumMod val="40000"/>
            <a:lumOff val="60000"/>
          </a:schemeClr>
        </a:solidFill>
        <a:effectLst/>
      </p:bgPr>
    </p:bg>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0749A399-5C09-416A-9FB7-174201D2DB8E}"/>
              </a:ext>
            </a:extLst>
          </p:cNvPr>
          <p:cNvGraphicFramePr/>
          <p:nvPr>
            <p:extLst>
              <p:ext uri="{D42A27DB-BD31-4B8C-83A1-F6EECF244321}">
                <p14:modId xmlns:p14="http://schemas.microsoft.com/office/powerpoint/2010/main" val="2666599357"/>
              </p:ext>
            </p:extLst>
          </p:nvPr>
        </p:nvGraphicFramePr>
        <p:xfrm>
          <a:off x="0" y="0"/>
          <a:ext cx="3781425" cy="9493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Content Placeholder 5">
            <a:extLst>
              <a:ext uri="{FF2B5EF4-FFF2-40B4-BE49-F238E27FC236}">
                <a16:creationId xmlns:a16="http://schemas.microsoft.com/office/drawing/2014/main" id="{4361A202-43FF-4B56-8CBC-DC8684EB3C15}"/>
              </a:ext>
            </a:extLst>
          </p:cNvPr>
          <p:cNvPicPr>
            <a:picLocks noGrp="1" noChangeAspect="1"/>
          </p:cNvPicPr>
          <p:nvPr>
            <p:ph idx="1"/>
          </p:nvPr>
        </p:nvPicPr>
        <p:blipFill>
          <a:blip r:embed="rId7">
            <a:extLst>
              <a:ext uri="{28A0092B-C50C-407E-A947-70E740481C1C}">
                <a14:useLocalDpi xmlns:a14="http://schemas.microsoft.com/office/drawing/2010/main" val="0"/>
              </a:ext>
            </a:extLst>
          </a:blip>
          <a:stretch>
            <a:fillRect/>
          </a:stretch>
        </p:blipFill>
        <p:spPr>
          <a:xfrm>
            <a:off x="0" y="949324"/>
            <a:ext cx="12192000" cy="5908675"/>
          </a:xfrm>
        </p:spPr>
      </p:pic>
    </p:spTree>
    <p:extLst>
      <p:ext uri="{BB962C8B-B14F-4D97-AF65-F5344CB8AC3E}">
        <p14:creationId xmlns:p14="http://schemas.microsoft.com/office/powerpoint/2010/main" val="21629299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7D3742-CC46-482F-98E3-9B87131B269D}"/>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B6D04FB3-D055-4688-BAE6-9B1A2971597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58000"/>
          </a:xfrm>
        </p:spPr>
      </p:pic>
    </p:spTree>
    <p:extLst>
      <p:ext uri="{BB962C8B-B14F-4D97-AF65-F5344CB8AC3E}">
        <p14:creationId xmlns:p14="http://schemas.microsoft.com/office/powerpoint/2010/main" val="42044115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pattFill prst="ltVert">
          <a:fgClr>
            <a:schemeClr val="bg2"/>
          </a:fgClr>
          <a:bgClr>
            <a:srgbClr val="FFC000"/>
          </a:bgClr>
        </a:pattFill>
        <a:effectLst/>
      </p:bgPr>
    </p:bg>
    <p:spTree>
      <p:nvGrpSpPr>
        <p:cNvPr id="1" name=""/>
        <p:cNvGrpSpPr/>
        <p:nvPr/>
      </p:nvGrpSpPr>
      <p:grpSpPr>
        <a:xfrm>
          <a:off x="0" y="0"/>
          <a:ext cx="0" cy="0"/>
          <a:chOff x="0" y="0"/>
          <a:chExt cx="0" cy="0"/>
        </a:xfrm>
      </p:grpSpPr>
      <p:graphicFrame>
        <p:nvGraphicFramePr>
          <p:cNvPr id="3" name="Diagram 2">
            <a:extLst>
              <a:ext uri="{FF2B5EF4-FFF2-40B4-BE49-F238E27FC236}">
                <a16:creationId xmlns:a16="http://schemas.microsoft.com/office/drawing/2014/main" id="{1A94E901-3715-4EC8-8A17-1FB6A33D7C81}"/>
              </a:ext>
            </a:extLst>
          </p:cNvPr>
          <p:cNvGraphicFramePr/>
          <p:nvPr>
            <p:extLst>
              <p:ext uri="{D42A27DB-BD31-4B8C-83A1-F6EECF244321}">
                <p14:modId xmlns:p14="http://schemas.microsoft.com/office/powerpoint/2010/main" val="3218964544"/>
              </p:ext>
            </p:extLst>
          </p:nvPr>
        </p:nvGraphicFramePr>
        <p:xfrm>
          <a:off x="97420" y="191505"/>
          <a:ext cx="2877273" cy="7460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Content Placeholder 4">
            <a:extLst>
              <a:ext uri="{FF2B5EF4-FFF2-40B4-BE49-F238E27FC236}">
                <a16:creationId xmlns:a16="http://schemas.microsoft.com/office/drawing/2014/main" id="{3FC90A29-A9E9-4A2C-8A27-F99BD7CB4F47}"/>
              </a:ext>
            </a:extLst>
          </p:cNvPr>
          <p:cNvSpPr>
            <a:spLocks noGrp="1"/>
          </p:cNvSpPr>
          <p:nvPr>
            <p:ph idx="1"/>
          </p:nvPr>
        </p:nvSpPr>
        <p:spPr>
          <a:xfrm>
            <a:off x="97420" y="1041722"/>
            <a:ext cx="11859227" cy="5116009"/>
          </a:xfrm>
          <a:pattFill prst="pct5">
            <a:fgClr>
              <a:schemeClr val="bg2"/>
            </a:fgClr>
            <a:bgClr>
              <a:schemeClr val="bg1"/>
            </a:bgClr>
          </a:pattFill>
        </p:spPr>
        <p:txBody>
          <a:bodyPr>
            <a:normAutofit fontScale="92500" lnSpcReduction="10000"/>
          </a:bodyPr>
          <a:lstStyle/>
          <a:p>
            <a:r>
              <a:rPr lang="en-US" sz="2400" b="1" i="0" u="none" strike="noStrike" baseline="0" dirty="0">
                <a:solidFill>
                  <a:srgbClr val="000000"/>
                </a:solidFill>
                <a:latin typeface="Arial Black" panose="020B0A04020102020204" pitchFamily="34" charset="0"/>
              </a:rPr>
              <a:t>Welcome to newly designed website movie ticket booking is a faster, cleaner and a tad more personal website, specially designed to make your booking experience better. Log on, navigate and find out for yourselves and if time permits leave your valuable feedback. </a:t>
            </a:r>
          </a:p>
          <a:p>
            <a:r>
              <a:rPr lang="en-US" sz="2400" b="1" i="0" u="none" strike="noStrike" baseline="0" dirty="0">
                <a:solidFill>
                  <a:srgbClr val="000000"/>
                </a:solidFill>
                <a:latin typeface="Arial Black" panose="020B0A04020102020204" pitchFamily="34" charset="0"/>
              </a:rPr>
              <a:t>Customers may view the contents of any movie show at any time and may book any movie ticket as needed. The program automatically calculates the subtotal and grand total. When a visitor decides to finally book the ticket, the order information including the buyer's name, address and billing instruction is stored in the database securely and payment has been made. </a:t>
            </a:r>
          </a:p>
          <a:p>
            <a:r>
              <a:rPr lang="en-US" sz="2400" b="1" i="0" u="none" strike="noStrike" baseline="0" dirty="0">
                <a:solidFill>
                  <a:srgbClr val="000000"/>
                </a:solidFill>
                <a:latin typeface="Arial Black" panose="020B0A04020102020204" pitchFamily="34" charset="0"/>
              </a:rPr>
              <a:t>The combo booking is also provided at the time of booking the ticket and there’s a wonderful facility of delivering the combos at your seat when you are watching the movie. </a:t>
            </a:r>
          </a:p>
          <a:p>
            <a:r>
              <a:rPr lang="en-US" sz="2400" b="1" i="0" u="none" strike="noStrike" baseline="0" dirty="0">
                <a:solidFill>
                  <a:srgbClr val="000000"/>
                </a:solidFill>
                <a:latin typeface="Arial Black" panose="020B0A04020102020204" pitchFamily="34" charset="0"/>
              </a:rPr>
              <a:t>You need to register a new user whenever you have first visited or site then for future it will be stored in our database permanently and you can book you movie ticket at any time you want with this username and password</a:t>
            </a:r>
            <a:r>
              <a:rPr lang="en-US" sz="2000" b="1" i="0" u="none" strike="noStrike" baseline="0" dirty="0">
                <a:solidFill>
                  <a:srgbClr val="000000"/>
                </a:solidFill>
                <a:latin typeface="Arial Black" panose="020B0A04020102020204" pitchFamily="34" charset="0"/>
              </a:rPr>
              <a:t>. </a:t>
            </a:r>
            <a:endParaRPr lang="en-IN" sz="3200" b="1" dirty="0">
              <a:latin typeface="Arial Black" panose="020B0A04020102020204" pitchFamily="34" charset="0"/>
            </a:endParaRPr>
          </a:p>
        </p:txBody>
      </p:sp>
    </p:spTree>
    <p:extLst>
      <p:ext uri="{BB962C8B-B14F-4D97-AF65-F5344CB8AC3E}">
        <p14:creationId xmlns:p14="http://schemas.microsoft.com/office/powerpoint/2010/main" val="38267845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pattFill prst="trellis">
          <a:fgClr>
            <a:srgbClr val="FFC000"/>
          </a:fgClr>
          <a:bgClr>
            <a:schemeClr val="bg1"/>
          </a:bgClr>
        </a:pattFill>
        <a:effectLst/>
      </p:bgPr>
    </p:bg>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38FCD8B3-C646-40A9-91D7-CC7E3345D5E9}"/>
              </a:ext>
            </a:extLst>
          </p:cNvPr>
          <p:cNvGraphicFramePr/>
          <p:nvPr/>
        </p:nvGraphicFramePr>
        <p:xfrm>
          <a:off x="838200" y="365125"/>
          <a:ext cx="10515600" cy="13255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6" name="Content Placeholder 5">
            <a:extLst>
              <a:ext uri="{FF2B5EF4-FFF2-40B4-BE49-F238E27FC236}">
                <a16:creationId xmlns:a16="http://schemas.microsoft.com/office/drawing/2014/main" id="{9BDB9FF7-C62C-4B29-85CD-717A2016B267}"/>
              </a:ext>
            </a:extLst>
          </p:cNvPr>
          <p:cNvGraphicFramePr>
            <a:graphicFrameLocks noGrp="1"/>
          </p:cNvGraphicFramePr>
          <p:nvPr>
            <p:ph idx="1"/>
            <p:extLst>
              <p:ext uri="{D42A27DB-BD31-4B8C-83A1-F6EECF244321}">
                <p14:modId xmlns:p14="http://schemas.microsoft.com/office/powerpoint/2010/main" val="2448755161"/>
              </p:ext>
            </p:extLst>
          </p:nvPr>
        </p:nvGraphicFramePr>
        <p:xfrm>
          <a:off x="838200" y="1825625"/>
          <a:ext cx="10515600" cy="466725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26779679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pattFill prst="pct70">
          <a:fgClr>
            <a:srgbClr val="FFC000"/>
          </a:fgClr>
          <a:bgClr>
            <a:schemeClr val="bg1"/>
          </a:bgClr>
        </a:pattFill>
        <a:effectLst/>
      </p:bgPr>
    </p:bg>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7869A256-0A01-46E0-8003-C2EC57DDD7BE}"/>
              </a:ext>
            </a:extLst>
          </p:cNvPr>
          <p:cNvGraphicFramePr/>
          <p:nvPr>
            <p:extLst>
              <p:ext uri="{D42A27DB-BD31-4B8C-83A1-F6EECF244321}">
                <p14:modId xmlns:p14="http://schemas.microsoft.com/office/powerpoint/2010/main" val="2422943708"/>
              </p:ext>
            </p:extLst>
          </p:nvPr>
        </p:nvGraphicFramePr>
        <p:xfrm>
          <a:off x="-1103936" y="157150"/>
          <a:ext cx="3884271" cy="13255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Content Placeholder 2">
            <a:extLst>
              <a:ext uri="{FF2B5EF4-FFF2-40B4-BE49-F238E27FC236}">
                <a16:creationId xmlns:a16="http://schemas.microsoft.com/office/drawing/2014/main" id="{52F5D71D-CEE1-4E7C-A5A5-31BFA38BCB99}"/>
              </a:ext>
            </a:extLst>
          </p:cNvPr>
          <p:cNvSpPr>
            <a:spLocks noGrp="1"/>
          </p:cNvSpPr>
          <p:nvPr>
            <p:ph idx="1"/>
          </p:nvPr>
        </p:nvSpPr>
        <p:spPr>
          <a:xfrm>
            <a:off x="1840374" y="1099595"/>
            <a:ext cx="9513425" cy="5393802"/>
          </a:xfrm>
          <a:solidFill>
            <a:schemeClr val="bg1"/>
          </a:solidFill>
        </p:spPr>
        <p:txBody>
          <a:bodyPr>
            <a:normAutofit fontScale="85000" lnSpcReduction="10000"/>
          </a:bodyPr>
          <a:lstStyle/>
          <a:p>
            <a:r>
              <a:rPr lang="en-US" sz="2000" b="0" i="0" u="none" strike="noStrike" baseline="0" dirty="0">
                <a:solidFill>
                  <a:srgbClr val="000000"/>
                </a:solidFill>
                <a:latin typeface="Arial Black" panose="020B0A04020102020204" pitchFamily="34" charset="0"/>
              </a:rPr>
              <a:t>HTML : Hypertext Markup Language (HTML) is the standard markup language for creating web pages and applications. Each page contains a series of connections to other pages called hyperlinks. HTML describes the structure of a web page semantically and originally included cues for the appearance of the document. HTML elements are delineated by tags, written using angle brackets. Tags such as &lt;</a:t>
            </a:r>
            <a:r>
              <a:rPr lang="en-US" sz="2000" b="0" i="0" u="none" strike="noStrike" baseline="0" dirty="0" err="1">
                <a:solidFill>
                  <a:srgbClr val="000000"/>
                </a:solidFill>
                <a:latin typeface="Arial Black" panose="020B0A04020102020204" pitchFamily="34" charset="0"/>
              </a:rPr>
              <a:t>img</a:t>
            </a:r>
            <a:r>
              <a:rPr lang="en-US" sz="2000" b="0" i="0" u="none" strike="noStrike" baseline="0" dirty="0">
                <a:solidFill>
                  <a:srgbClr val="000000"/>
                </a:solidFill>
                <a:latin typeface="Arial Black" panose="020B0A04020102020204" pitchFamily="34" charset="0"/>
              </a:rPr>
              <a:t>&gt; and &lt;input/&gt; introduce content into the page directly. Others such as &lt;p&gt;….&lt;/p&gt; surround and  provide information about document text and may include other tags as sub-elements. Browsers do not display the HTML tags, but use them to interpret the content of the page. HTML code ensures the proper formatting of text and images so that your Internet browser may display them as they are intended to look. Without HTML, a browser would not know how to display text as elements or load images or other elements. HTML also provides a basic structure of the page, upon which Cascading Style Sheets are overlaid to change its appearance. </a:t>
            </a:r>
          </a:p>
          <a:p>
            <a:r>
              <a:rPr lang="en-US" sz="2000" b="0" i="0" u="none" strike="noStrike" baseline="0" dirty="0">
                <a:solidFill>
                  <a:srgbClr val="000000"/>
                </a:solidFill>
                <a:latin typeface="Arial Black" panose="020B0A04020102020204" pitchFamily="34" charset="0"/>
              </a:rPr>
              <a:t>CSS: Cascading Style Sheets (CSS) is a style sheet language used for describing the presentation of a document written in a markup language. CSS is designed primarily to enable the separation of presentation and content, including aspects such as the layout, colors, and fonts This separation can improve content accessibility, provide more flexibility and control in the specification of presentation characteristics, enable multiple HTML pages to share formatting by specifying the relevant CSS in a separate .</a:t>
            </a:r>
            <a:r>
              <a:rPr lang="en-US" sz="2000" b="0" i="0" u="none" strike="noStrike" baseline="0" dirty="0" err="1">
                <a:solidFill>
                  <a:srgbClr val="000000"/>
                </a:solidFill>
                <a:latin typeface="Arial Black" panose="020B0A04020102020204" pitchFamily="34" charset="0"/>
              </a:rPr>
              <a:t>css</a:t>
            </a:r>
            <a:r>
              <a:rPr lang="en-US" sz="2000" b="0" i="0" u="none" strike="noStrike" baseline="0" dirty="0">
                <a:solidFill>
                  <a:srgbClr val="000000"/>
                </a:solidFill>
                <a:latin typeface="Arial Black" panose="020B0A04020102020204" pitchFamily="34" charset="0"/>
              </a:rPr>
              <a:t> file, and reduce complexity and repetition in the structural content. </a:t>
            </a:r>
            <a:endParaRPr lang="en-IN" sz="2000" dirty="0">
              <a:latin typeface="Arial Black" panose="020B0A04020102020204" pitchFamily="34" charset="0"/>
            </a:endParaRPr>
          </a:p>
        </p:txBody>
      </p:sp>
    </p:spTree>
    <p:extLst>
      <p:ext uri="{BB962C8B-B14F-4D97-AF65-F5344CB8AC3E}">
        <p14:creationId xmlns:p14="http://schemas.microsoft.com/office/powerpoint/2010/main" val="35887180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pattFill prst="divot">
          <a:fgClr>
            <a:srgbClr val="FFC000"/>
          </a:fgClr>
          <a:bgClr>
            <a:srgbClr val="FFC000"/>
          </a:bgClr>
        </a:pattFill>
        <a:effectLst/>
      </p:bgPr>
    </p:bg>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A28235EB-E1DC-4085-9FE9-EF0DCC8689D3}"/>
              </a:ext>
            </a:extLst>
          </p:cNvPr>
          <p:cNvGraphicFramePr/>
          <p:nvPr>
            <p:extLst>
              <p:ext uri="{D42A27DB-BD31-4B8C-83A1-F6EECF244321}">
                <p14:modId xmlns:p14="http://schemas.microsoft.com/office/powerpoint/2010/main" val="592902563"/>
              </p:ext>
            </p:extLst>
          </p:nvPr>
        </p:nvGraphicFramePr>
        <p:xfrm>
          <a:off x="838200" y="231493"/>
          <a:ext cx="1724628" cy="147076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5" name="Content Placeholder 4">
            <a:extLst>
              <a:ext uri="{FF2B5EF4-FFF2-40B4-BE49-F238E27FC236}">
                <a16:creationId xmlns:a16="http://schemas.microsoft.com/office/drawing/2014/main" id="{297778FA-4036-4D6A-8286-3D889BD57779}"/>
              </a:ext>
            </a:extLst>
          </p:cNvPr>
          <p:cNvGraphicFramePr>
            <a:graphicFrameLocks noGrp="1"/>
          </p:cNvGraphicFramePr>
          <p:nvPr>
            <p:ph idx="1"/>
            <p:extLst>
              <p:ext uri="{D42A27DB-BD31-4B8C-83A1-F6EECF244321}">
                <p14:modId xmlns:p14="http://schemas.microsoft.com/office/powerpoint/2010/main" val="991542512"/>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28420036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rgbClr val="7030A0"/>
          </a:bgClr>
        </a:pattFill>
        <a:effectLst/>
      </p:bgPr>
    </p:bg>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D99B6546-709F-44C9-B80C-076A6AC2627C}"/>
              </a:ext>
            </a:extLst>
          </p:cNvPr>
          <p:cNvGraphicFramePr/>
          <p:nvPr>
            <p:extLst>
              <p:ext uri="{D42A27DB-BD31-4B8C-83A1-F6EECF244321}">
                <p14:modId xmlns:p14="http://schemas.microsoft.com/office/powerpoint/2010/main" val="1188390127"/>
              </p:ext>
            </p:extLst>
          </p:nvPr>
        </p:nvGraphicFramePr>
        <p:xfrm>
          <a:off x="838200" y="365125"/>
          <a:ext cx="10515600" cy="13255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7" name="Content Placeholder 6">
            <a:extLst>
              <a:ext uri="{FF2B5EF4-FFF2-40B4-BE49-F238E27FC236}">
                <a16:creationId xmlns:a16="http://schemas.microsoft.com/office/drawing/2014/main" id="{F081C18C-3D40-4F88-8BDC-6EC1E414AD2A}"/>
              </a:ext>
            </a:extLst>
          </p:cNvPr>
          <p:cNvGraphicFramePr>
            <a:graphicFrameLocks noGrp="1"/>
          </p:cNvGraphicFramePr>
          <p:nvPr>
            <p:ph idx="1"/>
            <p:extLst>
              <p:ext uri="{D42A27DB-BD31-4B8C-83A1-F6EECF244321}">
                <p14:modId xmlns:p14="http://schemas.microsoft.com/office/powerpoint/2010/main" val="1426747850"/>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42534870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
        <p:cNvGrpSpPr/>
        <p:nvPr/>
      </p:nvGrpSpPr>
      <p:grpSpPr>
        <a:xfrm>
          <a:off x="0" y="0"/>
          <a:ext cx="0" cy="0"/>
          <a:chOff x="0" y="0"/>
          <a:chExt cx="0" cy="0"/>
        </a:xfrm>
      </p:grpSpPr>
      <p:graphicFrame>
        <p:nvGraphicFramePr>
          <p:cNvPr id="6" name="Diagram 5">
            <a:extLst>
              <a:ext uri="{FF2B5EF4-FFF2-40B4-BE49-F238E27FC236}">
                <a16:creationId xmlns:a16="http://schemas.microsoft.com/office/drawing/2014/main" id="{E19BF8E5-51FF-4F04-B3FA-13A31FEDDE4A}"/>
              </a:ext>
            </a:extLst>
          </p:cNvPr>
          <p:cNvGraphicFramePr/>
          <p:nvPr>
            <p:extLst>
              <p:ext uri="{D42A27DB-BD31-4B8C-83A1-F6EECF244321}">
                <p14:modId xmlns:p14="http://schemas.microsoft.com/office/powerpoint/2010/main" val="2032846270"/>
              </p:ext>
            </p:extLst>
          </p:nvPr>
        </p:nvGraphicFramePr>
        <p:xfrm>
          <a:off x="0" y="-96513"/>
          <a:ext cx="6619043" cy="13255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Content Placeholder 4">
            <a:extLst>
              <a:ext uri="{FF2B5EF4-FFF2-40B4-BE49-F238E27FC236}">
                <a16:creationId xmlns:a16="http://schemas.microsoft.com/office/drawing/2014/main" id="{52590F24-5A2A-4BA8-8809-D81917ECF39A}"/>
              </a:ext>
            </a:extLst>
          </p:cNvPr>
          <p:cNvPicPr>
            <a:picLocks noGrp="1" noChangeAspect="1"/>
          </p:cNvPicPr>
          <p:nvPr>
            <p:ph idx="1"/>
          </p:nvPr>
        </p:nvPicPr>
        <p:blipFill>
          <a:blip r:embed="rId7">
            <a:extLst>
              <a:ext uri="{28A0092B-C50C-407E-A947-70E740481C1C}">
                <a14:useLocalDpi xmlns:a14="http://schemas.microsoft.com/office/drawing/2010/main" val="0"/>
              </a:ext>
            </a:extLst>
          </a:blip>
          <a:stretch>
            <a:fillRect/>
          </a:stretch>
        </p:blipFill>
        <p:spPr>
          <a:xfrm>
            <a:off x="0" y="1093893"/>
            <a:ext cx="12192000" cy="5764107"/>
          </a:xfrm>
        </p:spPr>
      </p:pic>
    </p:spTree>
    <p:extLst>
      <p:ext uri="{BB962C8B-B14F-4D97-AF65-F5344CB8AC3E}">
        <p14:creationId xmlns:p14="http://schemas.microsoft.com/office/powerpoint/2010/main" val="32350543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C000">
            <a:alpha val="19000"/>
          </a:srgbClr>
        </a:solidFill>
        <a:effectLst/>
      </p:bgPr>
    </p:bg>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8900B633-E0F0-4756-B17F-DA7B02766E41}"/>
              </a:ext>
            </a:extLst>
          </p:cNvPr>
          <p:cNvGraphicFramePr/>
          <p:nvPr>
            <p:extLst>
              <p:ext uri="{D42A27DB-BD31-4B8C-83A1-F6EECF244321}">
                <p14:modId xmlns:p14="http://schemas.microsoft.com/office/powerpoint/2010/main" val="2922231564"/>
              </p:ext>
            </p:extLst>
          </p:nvPr>
        </p:nvGraphicFramePr>
        <p:xfrm>
          <a:off x="0" y="0"/>
          <a:ext cx="2144697" cy="78009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Content Placeholder 5">
            <a:extLst>
              <a:ext uri="{FF2B5EF4-FFF2-40B4-BE49-F238E27FC236}">
                <a16:creationId xmlns:a16="http://schemas.microsoft.com/office/drawing/2014/main" id="{A800BE3B-617F-476C-AA62-581CD2264691}"/>
              </a:ext>
            </a:extLst>
          </p:cNvPr>
          <p:cNvPicPr>
            <a:picLocks noGrp="1" noChangeAspect="1"/>
          </p:cNvPicPr>
          <p:nvPr>
            <p:ph idx="1"/>
          </p:nvPr>
        </p:nvPicPr>
        <p:blipFill>
          <a:blip r:embed="rId7">
            <a:extLst>
              <a:ext uri="{28A0092B-C50C-407E-A947-70E740481C1C}">
                <a14:useLocalDpi xmlns:a14="http://schemas.microsoft.com/office/drawing/2010/main" val="0"/>
              </a:ext>
            </a:extLst>
          </a:blip>
          <a:stretch>
            <a:fillRect/>
          </a:stretch>
        </p:blipFill>
        <p:spPr>
          <a:xfrm>
            <a:off x="0" y="780094"/>
            <a:ext cx="12192000" cy="5940302"/>
          </a:xfrm>
        </p:spPr>
      </p:pic>
    </p:spTree>
    <p:extLst>
      <p:ext uri="{BB962C8B-B14F-4D97-AF65-F5344CB8AC3E}">
        <p14:creationId xmlns:p14="http://schemas.microsoft.com/office/powerpoint/2010/main" val="273788889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152</TotalTime>
  <Words>1109</Words>
  <Application>Microsoft Office PowerPoint</Application>
  <PresentationFormat>Widescreen</PresentationFormat>
  <Paragraphs>62</Paragraphs>
  <Slides>28</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28</vt:i4>
      </vt:variant>
    </vt:vector>
  </HeadingPairs>
  <TitlesOfParts>
    <vt:vector size="35" baseType="lpstr">
      <vt:lpstr>Arial</vt:lpstr>
      <vt:lpstr>Arial Black</vt:lpstr>
      <vt:lpstr>Barlow Condensed Medium</vt:lpstr>
      <vt:lpstr>Calibri</vt:lpstr>
      <vt:lpstr>Calibri Light</vt:lpstr>
      <vt:lpstr>Cambria</vt:lpstr>
      <vt:lpstr>Office Theme</vt:lpstr>
      <vt:lpstr>PowerPoint Presentation</vt:lpstr>
      <vt:lpstr>Overview-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Yajur Sharma</dc:creator>
  <cp:lastModifiedBy>Yajur Sharma</cp:lastModifiedBy>
  <cp:revision>17</cp:revision>
  <dcterms:created xsi:type="dcterms:W3CDTF">2021-04-20T19:42:40Z</dcterms:created>
  <dcterms:modified xsi:type="dcterms:W3CDTF">2021-04-22T10:34:04Z</dcterms:modified>
</cp:coreProperties>
</file>